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28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86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68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46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98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69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97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15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8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4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49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8C73-A366-2D4D-8065-E81454D70975}" type="datetimeFigureOut">
              <a:rPr kumimoji="1" lang="ja-JP" altLang="en-US" smtClean="0"/>
              <a:t>11/01/07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72C6-2040-8F4B-9A78-E0BEA248A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34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5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3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2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 descr="スライド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5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0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4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6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ライド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画面に合わせる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高森 隆輔</dc:creator>
  <cp:lastModifiedBy>高森 隆輔</cp:lastModifiedBy>
  <cp:revision>3</cp:revision>
  <dcterms:created xsi:type="dcterms:W3CDTF">2011-01-04T03:11:26Z</dcterms:created>
  <dcterms:modified xsi:type="dcterms:W3CDTF">2011-01-06T18:04:10Z</dcterms:modified>
</cp:coreProperties>
</file>