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8" r:id="rId2"/>
    <p:sldId id="281" r:id="rId3"/>
    <p:sldId id="278" r:id="rId4"/>
    <p:sldId id="262" r:id="rId5"/>
    <p:sldId id="283" r:id="rId6"/>
    <p:sldId id="277" r:id="rId7"/>
    <p:sldId id="267" r:id="rId8"/>
    <p:sldId id="285" r:id="rId9"/>
    <p:sldId id="268" r:id="rId10"/>
    <p:sldId id="269" r:id="rId11"/>
    <p:sldId id="276" r:id="rId12"/>
    <p:sldId id="273" r:id="rId13"/>
    <p:sldId id="287" r:id="rId14"/>
    <p:sldId id="286" r:id="rId15"/>
    <p:sldId id="264" r:id="rId16"/>
    <p:sldId id="270" r:id="rId17"/>
    <p:sldId id="274" r:id="rId18"/>
    <p:sldId id="275" r:id="rId19"/>
    <p:sldId id="261" r:id="rId20"/>
    <p:sldId id="282" r:id="rId21"/>
    <p:sldId id="284" r:id="rId22"/>
    <p:sldId id="280" r:id="rId23"/>
    <p:sldId id="265" r:id="rId24"/>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00"/>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6" autoAdjust="0"/>
    <p:restoredTop sz="91879" autoAdjust="0"/>
  </p:normalViewPr>
  <p:slideViewPr>
    <p:cSldViewPr>
      <p:cViewPr varScale="1">
        <p:scale>
          <a:sx n="71" d="100"/>
          <a:sy n="71" d="100"/>
        </p:scale>
        <p:origin x="-128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A481783-BFAC-482D-8576-E6A237A327DA}" type="datetimeFigureOut">
              <a:rPr lang="ja-JP" altLang="en-US"/>
              <a:pPr>
                <a:defRPr/>
              </a:pPr>
              <a:t>2012/1/6</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21FB99D-D330-438F-9621-B2C92A325903}"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96C02E4-E535-43CE-AAE8-5AA2BA30929B}" type="slidenum">
              <a:rPr lang="en-US" altLang="ja-JP" smtClean="0"/>
              <a:pPr fontAlgn="base">
                <a:spcBef>
                  <a:spcPct val="0"/>
                </a:spcBef>
                <a:spcAft>
                  <a:spcPct val="0"/>
                </a:spcAft>
                <a:defRPr/>
              </a:pPr>
              <a:t>1</a:t>
            </a:fld>
            <a:endParaRPr lang="en-US" altLang="ja-JP" smtClean="0"/>
          </a:p>
        </p:txBody>
      </p:sp>
      <p:sp>
        <p:nvSpPr>
          <p:cNvPr id="245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458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ja-JP" altLang="ja-JP" smtClean="0">
              <a:ea typeface="ＭＳ Ｐ明朝" pitchFamily="18"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
        <p:nvSpPr>
          <p:cNvPr id="33796" name="スライド番号プレースホルダ 3"/>
          <p:cNvSpPr>
            <a:spLocks noGrp="1"/>
          </p:cNvSpPr>
          <p:nvPr>
            <p:ph type="sldNum" sz="quarter" idx="5"/>
          </p:nvPr>
        </p:nvSpPr>
        <p:spPr/>
        <p:txBody>
          <a:bodyPr/>
          <a:lstStyle/>
          <a:p>
            <a:pPr>
              <a:defRPr/>
            </a:pPr>
            <a:fld id="{D11E0128-564E-44BE-834C-85B8A7BCDDF5}" type="slidenum">
              <a:rPr lang="en-US" altLang="ja-JP" smtClean="0"/>
              <a:pPr>
                <a:defRPr/>
              </a:pPr>
              <a:t>7</a:t>
            </a:fld>
            <a:endParaRPr lang="en-US" altLang="ja-JP"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
        <p:nvSpPr>
          <p:cNvPr id="30724" name="スライド番号プレースホルダ 3"/>
          <p:cNvSpPr>
            <a:spLocks noGrp="1"/>
          </p:cNvSpPr>
          <p:nvPr>
            <p:ph type="sldNum" sz="quarter" idx="5"/>
          </p:nvPr>
        </p:nvSpPr>
        <p:spPr/>
        <p:txBody>
          <a:bodyPr/>
          <a:lstStyle/>
          <a:p>
            <a:pPr>
              <a:defRPr/>
            </a:pPr>
            <a:fld id="{472B5CD8-A07A-4EAF-89BE-CE48E5A54AE3}" type="slidenum">
              <a:rPr lang="en-US" altLang="ja-JP" smtClean="0"/>
              <a:pPr>
                <a:defRPr/>
              </a:pPr>
              <a:t>9</a:t>
            </a:fld>
            <a:endParaRPr lang="en-US" altLang="ja-JP"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92F34280-2B46-4E04-8EF8-1CE08C32F61D}" type="slidenum">
              <a:rPr lang="en-US" altLang="ja-JP" smtClean="0"/>
              <a:pPr>
                <a:defRPr/>
              </a:pPr>
              <a:t>10</a:t>
            </a:fld>
            <a:endParaRPr lang="en-US" altLang="ja-JP" dirty="0" smtClean="0"/>
          </a:p>
        </p:txBody>
      </p:sp>
      <p:sp>
        <p:nvSpPr>
          <p:cNvPr id="2765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765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0343" tIns="45171" rIns="90343" bIns="45171" numCol="1" anchor="t" anchorCtr="0" compatLnSpc="1">
            <a:prstTxWarp prst="textNoShape">
              <a:avLst/>
            </a:prstTxWarp>
          </a:bodyPr>
          <a:lstStyle/>
          <a:p>
            <a:pPr eaLnBrk="1" hangingPunct="1"/>
            <a:endParaRPr lang="ja-JP" altLang="ja-JP"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ja-JP" altLang="en-US" sz="700" smtClean="0">
                <a:latin typeface="Tahoma" pitchFamily="34" charset="0"/>
              </a:rPr>
              <a:t>次に、本研究で行った水分布の定量計測法についてご説明致します。</a:t>
            </a:r>
          </a:p>
          <a:p>
            <a:pPr eaLnBrk="1" hangingPunct="1"/>
            <a:r>
              <a:rPr lang="ja-JP" altLang="en-US" sz="700" smtClean="0">
                <a:latin typeface="Tahoma" pitchFamily="34" charset="0"/>
              </a:rPr>
              <a:t>こちらに示すのが</a:t>
            </a:r>
            <a:r>
              <a:rPr lang="ja-JP" altLang="en-US" smtClean="0"/>
              <a:t>実際の撮影画像で、撮影条件は右上に示す通りです。</a:t>
            </a:r>
          </a:p>
          <a:p>
            <a:pPr eaLnBrk="1" hangingPunct="1"/>
            <a:r>
              <a:rPr lang="ja-JP" altLang="en-US" smtClean="0"/>
              <a:t>黒い線で示されているのは中性子吸収体グリッドで、以下のようなオフセット項の計測に使用し、</a:t>
            </a:r>
          </a:p>
          <a:p>
            <a:pPr eaLnBrk="1" hangingPunct="1"/>
            <a:r>
              <a:rPr lang="ja-JP" altLang="en-US" smtClean="0"/>
              <a:t>内挿法を用いることで水厚さの定量計測を行いました。</a:t>
            </a:r>
          </a:p>
          <a:p>
            <a:pPr eaLnBrk="1" hangingPunct="1"/>
            <a:r>
              <a:rPr lang="ja-JP" altLang="en-US" smtClean="0"/>
              <a:t>グリッドの間隔・幅は共に</a:t>
            </a:r>
            <a:r>
              <a:rPr lang="en-US" altLang="ja-JP" smtClean="0"/>
              <a:t>3mm</a:t>
            </a:r>
            <a:r>
              <a:rPr lang="ja-JP" altLang="en-US" smtClean="0"/>
              <a:t>で、流路・リブ下部において、</a:t>
            </a:r>
            <a:r>
              <a:rPr lang="en-US" altLang="ja-JP" smtClean="0"/>
              <a:t>1mm×3mm</a:t>
            </a:r>
            <a:r>
              <a:rPr lang="ja-JP" altLang="en-US" smtClean="0"/>
              <a:t>の範囲での平均水厚さを計測しました。</a:t>
            </a:r>
          </a:p>
          <a:p>
            <a:pPr eaLnBrk="1" hangingPunct="1"/>
            <a:r>
              <a:rPr lang="ja-JP" altLang="en-US" smtClean="0"/>
              <a:t>流路の水厚さは～、リブ下の水厚さは～を表します。</a:t>
            </a:r>
          </a:p>
          <a:p>
            <a:pPr eaLnBrk="1" hangingPunct="1"/>
            <a:r>
              <a:rPr lang="ja-JP" altLang="en-US" smtClean="0"/>
              <a:t>このようにして、発電時の電池内の平均水厚さの</a:t>
            </a:r>
            <a:r>
              <a:rPr lang="en-US" altLang="ja-JP" smtClean="0"/>
              <a:t>2</a:t>
            </a:r>
            <a:r>
              <a:rPr lang="ja-JP" altLang="en-US" smtClean="0"/>
              <a:t>次元分布を得ました。</a:t>
            </a:r>
          </a:p>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72F089-0A35-4C39-842C-C3AA0017AEBF}" type="slidenum">
              <a:rPr lang="en-US" altLang="ja-JP" smtClean="0"/>
              <a:pPr fontAlgn="base">
                <a:spcBef>
                  <a:spcPct val="0"/>
                </a:spcBef>
                <a:spcAft>
                  <a:spcPct val="0"/>
                </a:spcAft>
                <a:defRPr/>
              </a:pPr>
              <a:t>19</a:t>
            </a:fld>
            <a:endParaRPr lang="en-US" altLang="ja-JP" smtClean="0"/>
          </a:p>
        </p:txBody>
      </p:sp>
      <p:sp>
        <p:nvSpPr>
          <p:cNvPr id="296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0182" tIns="45091" rIns="90182" bIns="45091" anchor="b"/>
          <a:lstStyle/>
          <a:p>
            <a:pPr algn="r" defTabSz="900113"/>
            <a:fld id="{192A8831-925D-404D-AFA5-791A4A37096B}" type="slidenum">
              <a:rPr lang="en-US" altLang="ja-JP" sz="1100"/>
              <a:pPr algn="r" defTabSz="900113"/>
              <a:t>19</a:t>
            </a:fld>
            <a:endParaRPr lang="en-US" altLang="ja-JP" sz="1100"/>
          </a:p>
        </p:txBody>
      </p:sp>
      <p:sp>
        <p:nvSpPr>
          <p:cNvPr id="29700" name="Rectangle 2"/>
          <p:cNvSpPr>
            <a:spLocks noGrp="1" noRot="1" noChangeAspect="1" noChangeArrowheads="1" noTextEdit="1"/>
          </p:cNvSpPr>
          <p:nvPr>
            <p:ph type="sldImg"/>
          </p:nvPr>
        </p:nvSpPr>
        <p:spPr bwMode="auto">
          <a:xfrm>
            <a:off x="1141413" y="685800"/>
            <a:ext cx="4575175" cy="3430588"/>
          </a:xfrm>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solidFill>
            <a:srgbClr val="FFFFFF"/>
          </a:solidFill>
          <a:ln>
            <a:solidFill>
              <a:srgbClr val="000000"/>
            </a:solidFill>
            <a:miter lim="800000"/>
            <a:headEnd/>
            <a:tailEnd/>
          </a:ln>
        </p:spPr>
        <p:txBody>
          <a:bodyPr lIns="90182" tIns="45091" rIns="90182" bIns="45091"/>
          <a:lstStyle/>
          <a:p>
            <a:pPr eaLnBrk="1" fontAlgn="auto" hangingPunct="1">
              <a:spcBef>
                <a:spcPts val="0"/>
              </a:spcBef>
              <a:spcAft>
                <a:spcPts val="0"/>
              </a:spcAft>
              <a:defRPr/>
            </a:pPr>
            <a:r>
              <a:rPr lang="ja-JP" altLang="en-US" sz="800" dirty="0" smtClean="0">
                <a:latin typeface="+mn-ea"/>
                <a:cs typeface="Arial" pitchFamily="34" charset="0"/>
              </a:rPr>
              <a:t>そこで本研究では、発電性能と電池内水挙動の関係の解明を目的として</a:t>
            </a:r>
            <a:endParaRPr lang="en-US" altLang="ja-JP" sz="800" dirty="0" smtClean="0">
              <a:latin typeface="+mn-ea"/>
              <a:cs typeface="Arial" pitchFamily="34" charset="0"/>
            </a:endParaRPr>
          </a:p>
          <a:p>
            <a:pPr eaLnBrk="1" fontAlgn="auto" hangingPunct="1">
              <a:spcBef>
                <a:spcPts val="0"/>
              </a:spcBef>
              <a:spcAft>
                <a:spcPts val="0"/>
              </a:spcAft>
              <a:defRPr/>
            </a:pPr>
            <a:r>
              <a:rPr lang="ja-JP" altLang="en-US" sz="800" dirty="0" smtClean="0">
                <a:latin typeface="+mn-ea"/>
                <a:cs typeface="Arial" pitchFamily="34" charset="0"/>
              </a:rPr>
              <a:t>中性子ラジオグラフィという技術に着目しました．中性子ラジオグラフィは，中性子線の金属をよく透過し水でよく減衰するという性質を利用した可視化手法です．これにより燃料電池実機での電池内水分布の可視化が行えます．</a:t>
            </a:r>
            <a:endParaRPr lang="en-US" altLang="ja-JP" sz="800" dirty="0" smtClean="0">
              <a:latin typeface="+mn-ea"/>
              <a:cs typeface="Arial" pitchFamily="34" charset="0"/>
            </a:endParaRPr>
          </a:p>
          <a:p>
            <a:pPr eaLnBrk="1" fontAlgn="auto" hangingPunct="1">
              <a:spcBef>
                <a:spcPts val="0"/>
              </a:spcBef>
              <a:spcAft>
                <a:spcPts val="0"/>
              </a:spcAft>
              <a:defRPr/>
            </a:pPr>
            <a:endParaRPr lang="en-US" altLang="ja-JP" sz="800" dirty="0" smtClean="0">
              <a:latin typeface="+mn-ea"/>
              <a:cs typeface="Arial" pitchFamily="34" charset="0"/>
            </a:endParaRPr>
          </a:p>
          <a:p>
            <a:pPr eaLnBrk="1" fontAlgn="auto" hangingPunct="1">
              <a:spcBef>
                <a:spcPts val="0"/>
              </a:spcBef>
              <a:spcAft>
                <a:spcPts val="0"/>
              </a:spcAft>
              <a:defRPr/>
            </a:pPr>
            <a:r>
              <a:rPr lang="ja-JP" altLang="en-US" sz="800" dirty="0" smtClean="0">
                <a:latin typeface="+mn-ea"/>
                <a:cs typeface="Arial" pitchFamily="34" charset="0"/>
              </a:rPr>
              <a:t>しかしながら中性子ラジオグラフィは投下画像による可視化手法です．そのため、従来の研究のように単セルを対象にした場合においては有効ですが，実機の燃料電池で用いられるスタックにおいて，各セルごとの水分布を把握することは困難です．スタックにおいて，各セルごとの水分布を把握するには，三次元的な可視化を行う必要があります。</a:t>
            </a:r>
            <a:endParaRPr lang="en-US" altLang="ja-JP" sz="800" dirty="0" smtClean="0">
              <a:latin typeface="+mn-ea"/>
              <a:cs typeface="Arial" pitchFamily="34" charset="0"/>
            </a:endParaRPr>
          </a:p>
          <a:p>
            <a:pPr eaLnBrk="1" fontAlgn="auto" hangingPunct="1">
              <a:spcBef>
                <a:spcPts val="0"/>
              </a:spcBef>
              <a:spcAft>
                <a:spcPts val="0"/>
              </a:spcAft>
              <a:defRPr/>
            </a:pPr>
            <a:endParaRPr lang="en-US" altLang="ja-JP" sz="800" dirty="0" smtClean="0">
              <a:latin typeface="+mn-ea"/>
              <a:cs typeface="Arial" pitchFamily="34" charset="0"/>
            </a:endParaRPr>
          </a:p>
          <a:p>
            <a:pPr eaLnBrk="1" fontAlgn="auto" hangingPunct="1">
              <a:spcBef>
                <a:spcPts val="0"/>
              </a:spcBef>
              <a:spcAft>
                <a:spcPts val="0"/>
              </a:spcAft>
              <a:defRPr/>
            </a:pPr>
            <a:r>
              <a:rPr lang="ja-JP" altLang="en-US" sz="800" dirty="0" smtClean="0">
                <a:latin typeface="+mn-ea"/>
                <a:cs typeface="Arial" pitchFamily="34" charset="0"/>
              </a:rPr>
              <a:t>以上の要件を満たすものとして中性子ラジオグラフィを用いた</a:t>
            </a:r>
            <a:r>
              <a:rPr lang="en-US" altLang="ja-JP" sz="800" dirty="0" smtClean="0">
                <a:latin typeface="+mn-ea"/>
                <a:cs typeface="Arial" pitchFamily="34" charset="0"/>
              </a:rPr>
              <a:t>CT</a:t>
            </a:r>
            <a:r>
              <a:rPr lang="ja-JP" altLang="en-US" sz="800" dirty="0" smtClean="0">
                <a:latin typeface="+mn-ea"/>
                <a:cs typeface="Arial" pitchFamily="34" charset="0"/>
              </a:rPr>
              <a:t>計測という方法が考えられます．</a:t>
            </a:r>
            <a:endParaRPr lang="en-US" altLang="ja-JP" sz="800" dirty="0" smtClean="0">
              <a:latin typeface="+mn-ea"/>
              <a:cs typeface="Arial" pitchFamily="34" charset="0"/>
            </a:endParaRPr>
          </a:p>
          <a:p>
            <a:pPr eaLnBrk="1" fontAlgn="auto" hangingPunct="1">
              <a:spcBef>
                <a:spcPts val="0"/>
              </a:spcBef>
              <a:spcAft>
                <a:spcPts val="0"/>
              </a:spcAft>
              <a:defRPr/>
            </a:pPr>
            <a:r>
              <a:rPr lang="ja-JP" altLang="en-US" sz="800" dirty="0" smtClean="0">
                <a:latin typeface="+mn-ea"/>
                <a:cs typeface="Arial" pitchFamily="34" charset="0"/>
              </a:rPr>
              <a:t>しかし，</a:t>
            </a:r>
            <a:r>
              <a:rPr lang="en-US" altLang="ja-JP" sz="800" dirty="0" smtClean="0">
                <a:latin typeface="+mn-ea"/>
                <a:cs typeface="Arial" pitchFamily="34" charset="0"/>
              </a:rPr>
              <a:t>CT</a:t>
            </a:r>
            <a:r>
              <a:rPr lang="ja-JP" altLang="en-US" sz="800" dirty="0" smtClean="0">
                <a:latin typeface="+mn-ea"/>
                <a:cs typeface="Arial" pitchFamily="34" charset="0"/>
              </a:rPr>
              <a:t>計測には等角度刻みで</a:t>
            </a:r>
            <a:r>
              <a:rPr lang="en-US" altLang="ja-JP" sz="800" dirty="0" smtClean="0">
                <a:latin typeface="+mn-ea"/>
                <a:cs typeface="Arial" pitchFamily="34" charset="0"/>
              </a:rPr>
              <a:t>180°</a:t>
            </a:r>
            <a:r>
              <a:rPr lang="ja-JP" altLang="en-US" sz="800" dirty="0" smtClean="0">
                <a:latin typeface="+mn-ea"/>
                <a:cs typeface="Arial" pitchFamily="34" charset="0"/>
              </a:rPr>
              <a:t>以上の各度から撮影した透過画像が必要であるということと，また，中性子源</a:t>
            </a:r>
            <a:r>
              <a:rPr lang="ja-JP" altLang="en-US" sz="800" dirty="0">
                <a:latin typeface="+mn-ea"/>
                <a:cs typeface="Arial" pitchFamily="34" charset="0"/>
              </a:rPr>
              <a:t>が固定で</a:t>
            </a:r>
            <a:r>
              <a:rPr lang="ja-JP" altLang="en-US" sz="800" dirty="0" smtClean="0">
                <a:latin typeface="+mn-ea"/>
                <a:cs typeface="Arial" pitchFamily="34" charset="0"/>
              </a:rPr>
              <a:t>あるため撮影では被写体自体を回転させる必要があり、</a:t>
            </a:r>
            <a:r>
              <a:rPr lang="en-US" altLang="ja-JP" sz="800" dirty="0" smtClean="0">
                <a:latin typeface="+mn-ea"/>
                <a:cs typeface="Arial" pitchFamily="34" charset="0"/>
              </a:rPr>
              <a:t>X</a:t>
            </a:r>
            <a:r>
              <a:rPr lang="ja-JP" altLang="en-US" sz="800" dirty="0">
                <a:latin typeface="+mn-ea"/>
                <a:cs typeface="Arial" pitchFamily="34" charset="0"/>
              </a:rPr>
              <a:t>線の</a:t>
            </a:r>
            <a:r>
              <a:rPr lang="ja-JP" altLang="en-US" sz="800" dirty="0" smtClean="0">
                <a:latin typeface="+mn-ea"/>
                <a:cs typeface="Arial" pitchFamily="34" charset="0"/>
              </a:rPr>
              <a:t>ように複数の線源を用い，線源</a:t>
            </a:r>
            <a:r>
              <a:rPr lang="ja-JP" altLang="en-US" sz="800" dirty="0">
                <a:latin typeface="+mn-ea"/>
                <a:cs typeface="Arial" pitchFamily="34" charset="0"/>
              </a:rPr>
              <a:t>を回転させることによる高速</a:t>
            </a:r>
            <a:r>
              <a:rPr lang="en-US" altLang="ja-JP" sz="800" dirty="0">
                <a:latin typeface="+mn-ea"/>
                <a:cs typeface="Arial" pitchFamily="34" charset="0"/>
              </a:rPr>
              <a:t>CT</a:t>
            </a:r>
            <a:r>
              <a:rPr lang="ja-JP" altLang="en-US" sz="800" dirty="0">
                <a:latin typeface="+mn-ea"/>
                <a:cs typeface="Arial" pitchFamily="34" charset="0"/>
              </a:rPr>
              <a:t>計測</a:t>
            </a:r>
            <a:r>
              <a:rPr lang="ja-JP" altLang="en-US" sz="800" dirty="0" smtClean="0">
                <a:latin typeface="+mn-ea"/>
                <a:cs typeface="Arial" pitchFamily="34" charset="0"/>
              </a:rPr>
              <a:t>は行えません．そのため従来の中性子</a:t>
            </a:r>
            <a:r>
              <a:rPr lang="ja-JP" altLang="en-US" sz="800" dirty="0">
                <a:latin typeface="+mn-ea"/>
                <a:cs typeface="Arial" pitchFamily="34" charset="0"/>
              </a:rPr>
              <a:t>を用いた</a:t>
            </a:r>
            <a:r>
              <a:rPr lang="en-US" altLang="ja-JP" sz="800" dirty="0">
                <a:latin typeface="+mn-ea"/>
                <a:cs typeface="Arial" pitchFamily="34" charset="0"/>
              </a:rPr>
              <a:t>CT</a:t>
            </a:r>
            <a:r>
              <a:rPr lang="ja-JP" altLang="en-US" sz="800" dirty="0">
                <a:latin typeface="+mn-ea"/>
                <a:cs typeface="Arial" pitchFamily="34" charset="0"/>
              </a:rPr>
              <a:t>計測技術で</a:t>
            </a:r>
            <a:r>
              <a:rPr lang="ja-JP" altLang="en-US" sz="800" dirty="0" smtClean="0">
                <a:latin typeface="+mn-ea"/>
                <a:cs typeface="Arial" pitchFamily="34" charset="0"/>
              </a:rPr>
              <a:t>は早くとも１</a:t>
            </a:r>
            <a:r>
              <a:rPr lang="en-US" altLang="ja-JP" sz="800" dirty="0">
                <a:latin typeface="+mn-ea"/>
                <a:cs typeface="Arial" pitchFamily="34" charset="0"/>
              </a:rPr>
              <a:t>CT</a:t>
            </a:r>
            <a:r>
              <a:rPr lang="ja-JP" altLang="en-US" sz="800" dirty="0" smtClean="0">
                <a:latin typeface="+mn-ea"/>
                <a:cs typeface="Arial" pitchFamily="34" charset="0"/>
              </a:rPr>
              <a:t>あたり数分程度</a:t>
            </a:r>
            <a:r>
              <a:rPr lang="ja-JP" altLang="en-US" sz="800" dirty="0">
                <a:latin typeface="+mn-ea"/>
                <a:cs typeface="Arial" pitchFamily="34" charset="0"/>
              </a:rPr>
              <a:t>の時間が必要でした。</a:t>
            </a:r>
          </a:p>
          <a:p>
            <a:pPr eaLnBrk="1" fontAlgn="auto" hangingPunct="1">
              <a:spcBef>
                <a:spcPts val="0"/>
              </a:spcBef>
              <a:spcAft>
                <a:spcPts val="0"/>
              </a:spcAft>
              <a:defRPr/>
            </a:pPr>
            <a:r>
              <a:rPr lang="ja-JP" altLang="en-US" sz="800" dirty="0">
                <a:latin typeface="+mn-ea"/>
                <a:cs typeface="Arial" pitchFamily="34" charset="0"/>
              </a:rPr>
              <a:t>一方、燃料電池内の</a:t>
            </a:r>
            <a:r>
              <a:rPr lang="ja-JP" altLang="en-US" sz="800" dirty="0" smtClean="0">
                <a:latin typeface="+mn-ea"/>
                <a:cs typeface="Arial" pitchFamily="34" charset="0"/>
              </a:rPr>
              <a:t>水分布は</a:t>
            </a:r>
            <a:r>
              <a:rPr lang="ja-JP" altLang="en-US" sz="800" dirty="0">
                <a:latin typeface="+mn-ea"/>
                <a:cs typeface="Arial" pitchFamily="34" charset="0"/>
              </a:rPr>
              <a:t>時間的に変化していくため</a:t>
            </a:r>
            <a:r>
              <a:rPr lang="ja-JP" altLang="en-US" sz="800" dirty="0" smtClean="0">
                <a:latin typeface="+mn-ea"/>
                <a:cs typeface="Arial" pitchFamily="34" charset="0"/>
              </a:rPr>
              <a:t>、その動的</a:t>
            </a:r>
            <a:r>
              <a:rPr lang="ja-JP" altLang="en-US" sz="800" dirty="0">
                <a:latin typeface="+mn-ea"/>
                <a:cs typeface="Arial" pitchFamily="34" charset="0"/>
              </a:rPr>
              <a:t>挙動の可視化には</a:t>
            </a:r>
            <a:r>
              <a:rPr lang="en-US" altLang="ja-JP" sz="800" dirty="0">
                <a:latin typeface="+mn-ea"/>
                <a:cs typeface="Arial" pitchFamily="34" charset="0"/>
              </a:rPr>
              <a:t>CT</a:t>
            </a:r>
            <a:r>
              <a:rPr lang="ja-JP" altLang="en-US" sz="800" dirty="0">
                <a:latin typeface="+mn-ea"/>
                <a:cs typeface="Arial" pitchFamily="34" charset="0"/>
              </a:rPr>
              <a:t>計測の時間分解能の向上</a:t>
            </a:r>
            <a:r>
              <a:rPr lang="ja-JP" altLang="en-US" sz="800" dirty="0" smtClean="0">
                <a:latin typeface="+mn-ea"/>
                <a:cs typeface="Arial" pitchFamily="34" charset="0"/>
              </a:rPr>
              <a:t>が必要</a:t>
            </a:r>
            <a:r>
              <a:rPr lang="ja-JP" altLang="en-US" sz="800" dirty="0">
                <a:latin typeface="+mn-ea"/>
                <a:cs typeface="Arial" pitchFamily="34" charset="0"/>
              </a:rPr>
              <a:t>不可欠です。</a:t>
            </a:r>
          </a:p>
          <a:p>
            <a:pPr eaLnBrk="1" fontAlgn="auto" hangingPunct="1">
              <a:spcBef>
                <a:spcPts val="0"/>
              </a:spcBef>
              <a:spcAft>
                <a:spcPts val="0"/>
              </a:spcAft>
              <a:defRPr/>
            </a:pPr>
            <a:r>
              <a:rPr lang="ja-JP" altLang="en-US" sz="800" dirty="0" smtClean="0">
                <a:latin typeface="+mn-ea"/>
                <a:cs typeface="Arial" pitchFamily="34" charset="0"/>
              </a:rPr>
              <a:t>そこ</a:t>
            </a:r>
            <a:r>
              <a:rPr lang="ja-JP" altLang="en-US" sz="800" dirty="0">
                <a:latin typeface="+mn-ea"/>
                <a:cs typeface="Arial" pitchFamily="34" charset="0"/>
              </a:rPr>
              <a:t>で本研究では１</a:t>
            </a:r>
            <a:r>
              <a:rPr lang="en-US" altLang="ja-JP" sz="800" dirty="0">
                <a:latin typeface="+mn-ea"/>
                <a:cs typeface="Arial" pitchFamily="34" charset="0"/>
              </a:rPr>
              <a:t>CT</a:t>
            </a:r>
            <a:r>
              <a:rPr lang="ja-JP" altLang="en-US" sz="800" dirty="0">
                <a:latin typeface="+mn-ea"/>
                <a:cs typeface="Arial" pitchFamily="34" charset="0"/>
              </a:rPr>
              <a:t>あたり数秒で計測可能なダイナミック</a:t>
            </a:r>
            <a:r>
              <a:rPr lang="en-US" altLang="ja-JP" sz="800" dirty="0">
                <a:latin typeface="+mn-ea"/>
                <a:cs typeface="Arial" pitchFamily="34" charset="0"/>
              </a:rPr>
              <a:t>CT</a:t>
            </a:r>
            <a:r>
              <a:rPr lang="ja-JP" altLang="en-US" sz="800" dirty="0">
                <a:latin typeface="+mn-ea"/>
                <a:cs typeface="Arial" pitchFamily="34" charset="0"/>
              </a:rPr>
              <a:t>計測技術の</a:t>
            </a:r>
            <a:r>
              <a:rPr lang="ja-JP" altLang="en-US" sz="800" dirty="0" smtClean="0">
                <a:latin typeface="+mn-ea"/>
                <a:cs typeface="Arial" pitchFamily="34" charset="0"/>
              </a:rPr>
              <a:t>開発をし，その</a:t>
            </a:r>
            <a:r>
              <a:rPr lang="ja-JP" altLang="en-US" sz="800" dirty="0">
                <a:latin typeface="+mn-ea"/>
                <a:cs typeface="Arial" pitchFamily="34" charset="0"/>
              </a:rPr>
              <a:t>システムを</a:t>
            </a:r>
            <a:r>
              <a:rPr lang="ja-JP" altLang="en-US" sz="800" dirty="0" smtClean="0">
                <a:latin typeface="+mn-ea"/>
                <a:cs typeface="Arial" pitchFamily="34" charset="0"/>
              </a:rPr>
              <a:t>用いて</a:t>
            </a:r>
            <a:r>
              <a:rPr lang="en-US" altLang="ja-JP" sz="800" dirty="0" smtClean="0">
                <a:latin typeface="+mn-ea"/>
                <a:cs typeface="Arial" pitchFamily="34" charset="0"/>
              </a:rPr>
              <a:t>PEFC</a:t>
            </a:r>
            <a:r>
              <a:rPr lang="ja-JP" altLang="en-US" sz="800" dirty="0" smtClean="0">
                <a:latin typeface="+mn-ea"/>
                <a:cs typeface="Arial" pitchFamily="34" charset="0"/>
              </a:rPr>
              <a:t>スタック内水分布の動的挙動を可視化し発電性能との関係性を明らかにすることを目的としています．</a:t>
            </a:r>
            <a:endParaRPr lang="ja-JP" altLang="en-US" sz="800" dirty="0">
              <a:latin typeface="+mn-ea"/>
              <a:cs typeface="Arial" pitchFamily="34" charset="0"/>
            </a:endParaRPr>
          </a:p>
          <a:p>
            <a:pPr eaLnBrk="1" fontAlgn="auto" hangingPunct="1">
              <a:spcBef>
                <a:spcPts val="0"/>
              </a:spcBef>
              <a:spcAft>
                <a:spcPts val="0"/>
              </a:spcAft>
              <a:defRPr/>
            </a:pPr>
            <a:endParaRPr lang="ja-JP" altLang="en-US" sz="800" dirty="0">
              <a:latin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E501C04E-BCB3-4066-9F7C-66F409131AFB}" type="slidenum">
              <a:rPr lang="en-US" altLang="ja-JP" smtClean="0"/>
              <a:pPr>
                <a:defRPr/>
              </a:pPr>
              <a:t>21</a:t>
            </a:fld>
            <a:endParaRPr lang="en-US" altLang="ja-JP" dirty="0" smtClean="0"/>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lIns="90343" tIns="45171" rIns="90343" bIns="45171" numCol="1" anchor="t" anchorCtr="0" compatLnSpc="1">
            <a:prstTxWarp prst="textNoShape">
              <a:avLst/>
            </a:prstTxWarp>
          </a:bodyPr>
          <a:lstStyle/>
          <a:p>
            <a:pPr eaLnBrk="1" hangingPunct="1"/>
            <a:endParaRPr lang="ja-JP" altLang="ja-JP" smtClean="0">
              <a:ea typeface="ＭＳ Ｐ明朝" pitchFamily="18"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ea typeface="ＭＳ Ｐ明朝" pitchFamily="18" charset="-128"/>
            </a:endParaRPr>
          </a:p>
        </p:txBody>
      </p:sp>
      <p:sp>
        <p:nvSpPr>
          <p:cNvPr id="30724" name="スライド番号プレースホルダ 3"/>
          <p:cNvSpPr>
            <a:spLocks noGrp="1"/>
          </p:cNvSpPr>
          <p:nvPr>
            <p:ph type="sldNum" sz="quarter" idx="5"/>
          </p:nvPr>
        </p:nvSpPr>
        <p:spPr/>
        <p:txBody>
          <a:bodyPr/>
          <a:lstStyle/>
          <a:p>
            <a:pPr>
              <a:defRPr/>
            </a:pPr>
            <a:fld id="{ABC09B36-F5DC-41D5-B730-B17D8D7EE086}" type="slidenum">
              <a:rPr lang="en-US" altLang="ja-JP" smtClean="0"/>
              <a:pPr>
                <a:defRPr/>
              </a:pPr>
              <a:t>23</a:t>
            </a:fld>
            <a:endParaRPr lang="en-US" altLang="ja-JP"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7B9724B-6F01-40AF-9DF2-243B60A88A34}" type="datetimeFigureOut">
              <a:rPr lang="ja-JP" altLang="en-US"/>
              <a:pPr>
                <a:defRPr/>
              </a:pPr>
              <a:t>2012/1/6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8AE4F6-460B-4075-BC59-8822A67D56DE}"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2C01CEA-A439-46EC-BE23-4D98A1668924}" type="datetimeFigureOut">
              <a:rPr lang="ja-JP" altLang="en-US"/>
              <a:pPr>
                <a:defRPr/>
              </a:pPr>
              <a:t>2012/1/6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35C266D-946E-4AA5-84C1-6A627F83D6FF}"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5CC9D72-CF92-4609-B86C-987437461880}" type="datetimeFigureOut">
              <a:rPr lang="ja-JP" altLang="en-US"/>
              <a:pPr>
                <a:defRPr/>
              </a:pPr>
              <a:t>2012/1/6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A4B5071-748A-4B60-8E06-F453C4C301E8}"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798AB8B-2899-4C5A-9192-14B8066A57F4}" type="datetimeFigureOut">
              <a:rPr lang="ja-JP" altLang="en-US"/>
              <a:pPr>
                <a:defRPr/>
              </a:pPr>
              <a:t>2012/1/6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40F75D9-1884-4128-9649-C57E90015AC2}"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547286D-6C32-4CEE-8CF9-04C438A4244C}" type="datetimeFigureOut">
              <a:rPr lang="ja-JP" altLang="en-US"/>
              <a:pPr>
                <a:defRPr/>
              </a:pPr>
              <a:t>2012/1/6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ED82ACC-BF91-4AB0-B57B-356CE7CCB195}"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795A21A6-AA16-447C-BDAC-B28DE543F48F}" type="datetimeFigureOut">
              <a:rPr lang="ja-JP" altLang="en-US"/>
              <a:pPr>
                <a:defRPr/>
              </a:pPr>
              <a:t>2012/1/6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F531431-33E4-4B83-875A-BB9589894B38}"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BDC7F0A2-8807-4D9F-8D44-1A548785AB94}" type="datetimeFigureOut">
              <a:rPr lang="ja-JP" altLang="en-US"/>
              <a:pPr>
                <a:defRPr/>
              </a:pPr>
              <a:t>2012/1/6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6EB6705D-3A3A-48BF-91B4-A1861BE8E335}"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7B2AA31-E539-4B81-8B70-E35AA0BDC837}" type="datetimeFigureOut">
              <a:rPr lang="ja-JP" altLang="en-US"/>
              <a:pPr>
                <a:defRPr/>
              </a:pPr>
              <a:t>2012/1/6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4DE27820-6A9D-49D3-A669-FC9F83407606}"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Line 6"/>
          <p:cNvSpPr>
            <a:spLocks noChangeShapeType="1"/>
          </p:cNvSpPr>
          <p:nvPr userDrawn="1"/>
        </p:nvSpPr>
        <p:spPr bwMode="auto">
          <a:xfrm>
            <a:off x="3175" y="679450"/>
            <a:ext cx="8459788" cy="0"/>
          </a:xfrm>
          <a:prstGeom prst="line">
            <a:avLst/>
          </a:prstGeom>
          <a:noFill/>
          <a:ln w="57150">
            <a:solidFill>
              <a:srgbClr val="2870E4"/>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endParaRPr>
          </a:p>
        </p:txBody>
      </p:sp>
      <p:sp>
        <p:nvSpPr>
          <p:cNvPr id="3" name="Rectangle 7"/>
          <p:cNvSpPr>
            <a:spLocks noChangeArrowheads="1"/>
          </p:cNvSpPr>
          <p:nvPr userDrawn="1"/>
        </p:nvSpPr>
        <p:spPr bwMode="auto">
          <a:xfrm>
            <a:off x="0" y="6629400"/>
            <a:ext cx="9144000" cy="228600"/>
          </a:xfrm>
          <a:prstGeom prst="rect">
            <a:avLst/>
          </a:prstGeom>
          <a:gradFill rotWithShape="0">
            <a:gsLst>
              <a:gs pos="0">
                <a:srgbClr val="6699FF">
                  <a:gamma/>
                  <a:tint val="71373"/>
                  <a:invGamma/>
                </a:srgbClr>
              </a:gs>
              <a:gs pos="100000">
                <a:srgbClr val="6699FF"/>
              </a:gs>
            </a:gsLst>
            <a:lin ang="5400000" scaled="1"/>
          </a:gradFill>
          <a:ln w="9525">
            <a:no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endParaRPr>
          </a:p>
        </p:txBody>
      </p:sp>
      <p:cxnSp>
        <p:nvCxnSpPr>
          <p:cNvPr id="4" name="直線コネクタ 8"/>
          <p:cNvCxnSpPr>
            <a:cxnSpLocks noChangeShapeType="1"/>
          </p:cNvCxnSpPr>
          <p:nvPr userDrawn="1"/>
        </p:nvCxnSpPr>
        <p:spPr bwMode="auto">
          <a:xfrm>
            <a:off x="0" y="769938"/>
            <a:ext cx="8099425" cy="0"/>
          </a:xfrm>
          <a:prstGeom prst="line">
            <a:avLst/>
          </a:prstGeom>
          <a:noFill/>
          <a:ln w="9525" algn="ctr">
            <a:solidFill>
              <a:srgbClr val="C3EEFD"/>
            </a:solidFill>
            <a:round/>
            <a:headEnd/>
            <a:tailEnd/>
          </a:ln>
        </p:spPr>
      </p:cxnSp>
      <p:sp>
        <p:nvSpPr>
          <p:cNvPr id="5" name="日付プレースホルダ 3"/>
          <p:cNvSpPr>
            <a:spLocks noGrp="1"/>
          </p:cNvSpPr>
          <p:nvPr>
            <p:ph type="dt" sz="half" idx="10"/>
          </p:nvPr>
        </p:nvSpPr>
        <p:spPr/>
        <p:txBody>
          <a:bodyPr/>
          <a:lstStyle>
            <a:lvl1pPr>
              <a:defRPr/>
            </a:lvl1pPr>
          </a:lstStyle>
          <a:p>
            <a:pPr>
              <a:defRPr/>
            </a:pPr>
            <a:fld id="{B6BCBD99-9CBB-4CB5-A520-72951C314FA6}" type="datetimeFigureOut">
              <a:rPr lang="ja-JP" altLang="en-US"/>
              <a:pPr>
                <a:defRPr/>
              </a:pPr>
              <a:t>2012/1/6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0E90528-C52F-46C9-87B3-9005732DF5E2}" type="slidenum">
              <a:rPr lang="ja-JP" altLang="en-US"/>
              <a:pPr>
                <a:defRPr/>
              </a:pPr>
              <a:t>&lt;#&gt;</a:t>
            </a:fld>
            <a:endParaRPr lang="ja-JP" altLang="en-US"/>
          </a:p>
        </p:txBody>
      </p:sp>
      <p:sp>
        <p:nvSpPr>
          <p:cNvPr id="8" name="テキスト ボックス 7"/>
          <p:cNvSpPr txBox="1"/>
          <p:nvPr userDrawn="1"/>
        </p:nvSpPr>
        <p:spPr>
          <a:xfrm>
            <a:off x="2870312" y="6579082"/>
            <a:ext cx="6264696" cy="307777"/>
          </a:xfrm>
          <a:prstGeom prst="rect">
            <a:avLst/>
          </a:prstGeom>
          <a:noFill/>
        </p:spPr>
        <p:txBody>
          <a:bodyPr wrap="square" rtlCol="0">
            <a:spAutoFit/>
          </a:bodyPr>
          <a:lstStyle/>
          <a:p>
            <a:pPr algn="r"/>
            <a:r>
              <a:rPr kumimoji="1" lang="en-US" altLang="ja-JP" sz="1400" dirty="0" smtClean="0"/>
              <a:t>2012</a:t>
            </a:r>
            <a:r>
              <a:rPr kumimoji="1" lang="ja-JP" altLang="en-US" sz="1400" dirty="0" smtClean="0"/>
              <a:t>年</a:t>
            </a:r>
            <a:r>
              <a:rPr kumimoji="1" lang="en-US" altLang="ja-JP" sz="1400" dirty="0" smtClean="0"/>
              <a:t>1</a:t>
            </a:r>
            <a:r>
              <a:rPr kumimoji="1" lang="ja-JP" altLang="en-US" sz="1400" dirty="0" smtClean="0"/>
              <a:t>月</a:t>
            </a:r>
            <a:r>
              <a:rPr kumimoji="1" lang="en-US" altLang="ja-JP" sz="1400" dirty="0" smtClean="0"/>
              <a:t>6</a:t>
            </a:r>
            <a:r>
              <a:rPr kumimoji="1" lang="ja-JP" altLang="en-US" sz="1400" dirty="0" smtClean="0"/>
              <a:t>日　中性子イメージング専門研究会</a:t>
            </a:r>
            <a:endParaRPr kumimoji="1" lang="ja-JP" altLang="en-US" sz="1400"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BAC01986-73DF-43CF-B026-A57BF2AB6384}" type="datetimeFigureOut">
              <a:rPr lang="ja-JP" altLang="en-US"/>
              <a:pPr>
                <a:defRPr/>
              </a:pPr>
              <a:t>2012/1/6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030FAEF3-4452-4283-88C2-B1C29B5477AB}"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FB17658-FA80-4641-96D2-F46BD09D1308}" type="datetimeFigureOut">
              <a:rPr lang="ja-JP" altLang="en-US"/>
              <a:pPr>
                <a:defRPr/>
              </a:pPr>
              <a:t>2012/1/6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E7273E8-E9D2-4B03-9160-04D8537E057D}"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099"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7DCE937-CD4E-4083-B744-8B54969E1CC1}" type="datetimeFigureOut">
              <a:rPr lang="ja-JP" altLang="en-US"/>
              <a:pPr>
                <a:defRPr/>
              </a:pPr>
              <a:t>2012/1/6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5C5DE5AF-3ABE-4273-8E5C-A3D301094619}"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3"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Documents%20and%20Settings\&#22528;&#12288;&#33391;&#36628;\&#12487;&#12473;&#12463;&#12488;&#12483;&#12503;\KUR&#30740;&#31350;&#20250;\20111004_RUN-10_result-movie10.avi" TargetMode="Externa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7.xml"/><Relationship Id="rId7" Type="http://schemas.openxmlformats.org/officeDocument/2006/relationships/oleObject" Target="../embeddings/oleObject5.bin"/><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3.png"/><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ideo" Target="file:///G:\KUR&#30330;&#34920;\&#23470;&#30000;&#38651;&#27744;&#35342;&#35542;&#20250;&#30330;&#34920;\&#12497;&#12527;&#12509;\a1.avi" TargetMode="External"/><Relationship Id="rId6" Type="http://schemas.openxmlformats.org/officeDocument/2006/relationships/image" Target="../media/image27.png"/><Relationship Id="rId5" Type="http://schemas.openxmlformats.org/officeDocument/2006/relationships/image" Target="../media/image26.emf"/><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video" Target="file:///C:\Documents%20and%20Settings\&#22528;&#12288;&#33391;&#36628;\&#12487;&#12473;&#12463;&#12488;&#12483;&#12503;\KUR&#30740;&#31350;&#20250;\RUN02s-movie.avi" TargetMode="External"/><Relationship Id="rId7" Type="http://schemas.openxmlformats.org/officeDocument/2006/relationships/image" Target="../media/image9.png"/><Relationship Id="rId2" Type="http://schemas.openxmlformats.org/officeDocument/2006/relationships/video" Target="file:///C:\Documents%20and%20Settings\&#22528;&#12288;&#33391;&#36628;\&#12487;&#12473;&#12463;&#12488;&#12483;&#12503;\KUR&#30740;&#31350;&#20250;\RUN02a-movie.avi" TargetMode="Externa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notesSlide" Target="../notesSlides/notesSlide2.xml"/><Relationship Id="rId10" Type="http://schemas.openxmlformats.org/officeDocument/2006/relationships/image" Target="../media/image12.png"/><Relationship Id="rId4" Type="http://schemas.openxmlformats.org/officeDocument/2006/relationships/slideLayout" Target="../slideLayouts/slideLayout7.xml"/><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0" y="2193032"/>
            <a:ext cx="9144000" cy="1524000"/>
          </a:xfrm>
        </p:spPr>
        <p:txBody>
          <a:bodyPr/>
          <a:lstStyle/>
          <a:p>
            <a:pPr eaLnBrk="1" hangingPunct="1"/>
            <a:r>
              <a:rPr lang="ja-JP" altLang="ja-JP" sz="3400" dirty="0" smtClean="0">
                <a:latin typeface="Arial Unicode MS" pitchFamily="50" charset="-128"/>
              </a:rPr>
              <a:t>中性子ラジオグラフィを用いた</a:t>
            </a:r>
            <a:r>
              <a:rPr lang="en-US" altLang="ja-JP" sz="3400" dirty="0" smtClean="0">
                <a:latin typeface="Arial Unicode MS" pitchFamily="50" charset="-128"/>
              </a:rPr>
              <a:t/>
            </a:r>
            <a:br>
              <a:rPr lang="en-US" altLang="ja-JP" sz="3400" dirty="0" smtClean="0">
                <a:latin typeface="Arial Unicode MS" pitchFamily="50" charset="-128"/>
              </a:rPr>
            </a:br>
            <a:r>
              <a:rPr lang="ja-JP" altLang="ja-JP" sz="3400" dirty="0" smtClean="0">
                <a:latin typeface="Arial Unicode MS" pitchFamily="50" charset="-128"/>
              </a:rPr>
              <a:t>固体高分子形燃料電池内水分布の可視化計測</a:t>
            </a:r>
            <a:r>
              <a:rPr lang="ja-JP" altLang="ja-JP" sz="3400" dirty="0" smtClean="0">
                <a:latin typeface="Arial" charset="0"/>
              </a:rPr>
              <a:t> </a:t>
            </a:r>
          </a:p>
        </p:txBody>
      </p:sp>
      <p:sp>
        <p:nvSpPr>
          <p:cNvPr id="7" name="テキスト ボックス 6"/>
          <p:cNvSpPr txBox="1"/>
          <p:nvPr/>
        </p:nvSpPr>
        <p:spPr>
          <a:xfrm>
            <a:off x="3275856" y="5055567"/>
            <a:ext cx="5256584" cy="461665"/>
          </a:xfrm>
          <a:prstGeom prst="rect">
            <a:avLst/>
          </a:prstGeom>
          <a:noFill/>
        </p:spPr>
        <p:txBody>
          <a:bodyPr wrap="square" rtlCol="0">
            <a:spAutoFit/>
          </a:bodyPr>
          <a:lstStyle/>
          <a:p>
            <a:pPr algn="ctr"/>
            <a:r>
              <a:rPr kumimoji="1" lang="ja-JP" altLang="en-US" sz="2400" dirty="0" smtClean="0"/>
              <a:t>神戸大学大学院工学研究科</a:t>
            </a:r>
            <a:endParaRPr kumimoji="1" lang="ja-JP" altLang="en-US" sz="2400" dirty="0"/>
          </a:p>
        </p:txBody>
      </p:sp>
      <p:grpSp>
        <p:nvGrpSpPr>
          <p:cNvPr id="9" name="グループ化 8"/>
          <p:cNvGrpSpPr/>
          <p:nvPr/>
        </p:nvGrpSpPr>
        <p:grpSpPr>
          <a:xfrm>
            <a:off x="2639832" y="4005064"/>
            <a:ext cx="5785416" cy="958284"/>
            <a:chOff x="2639832" y="4005064"/>
            <a:chExt cx="5785416" cy="958284"/>
          </a:xfrm>
        </p:grpSpPr>
        <p:sp>
          <p:nvSpPr>
            <p:cNvPr id="6148" name="Text Box 6"/>
            <p:cNvSpPr txBox="1">
              <a:spLocks noChangeArrowheads="1"/>
            </p:cNvSpPr>
            <p:nvPr/>
          </p:nvSpPr>
          <p:spPr bwMode="auto">
            <a:xfrm>
              <a:off x="2977923" y="4005064"/>
              <a:ext cx="5447325" cy="523220"/>
            </a:xfrm>
            <a:prstGeom prst="rect">
              <a:avLst/>
            </a:prstGeom>
            <a:noFill/>
            <a:ln w="9525">
              <a:noFill/>
              <a:miter lim="800000"/>
              <a:headEnd/>
              <a:tailEnd/>
            </a:ln>
          </p:spPr>
          <p:txBody>
            <a:bodyPr wrap="none">
              <a:spAutoFit/>
            </a:bodyPr>
            <a:lstStyle/>
            <a:p>
              <a:r>
                <a:rPr lang="ja-JP" altLang="en-US" sz="2800" dirty="0" smtClean="0"/>
                <a:t>堀　良輔  ，宮田 広大，村川 英樹 </a:t>
              </a:r>
              <a:endParaRPr lang="ja-JP" altLang="en-US" sz="2800" dirty="0"/>
            </a:p>
          </p:txBody>
        </p:sp>
        <p:sp>
          <p:nvSpPr>
            <p:cNvPr id="5" name="Text Box 6"/>
            <p:cNvSpPr txBox="1">
              <a:spLocks noChangeArrowheads="1"/>
            </p:cNvSpPr>
            <p:nvPr/>
          </p:nvSpPr>
          <p:spPr bwMode="auto">
            <a:xfrm>
              <a:off x="2977923" y="4440128"/>
              <a:ext cx="5248553" cy="523220"/>
            </a:xfrm>
            <a:prstGeom prst="rect">
              <a:avLst/>
            </a:prstGeom>
            <a:noFill/>
            <a:ln w="9525">
              <a:noFill/>
              <a:miter lim="800000"/>
              <a:headEnd/>
              <a:tailEnd/>
            </a:ln>
          </p:spPr>
          <p:txBody>
            <a:bodyPr wrap="none">
              <a:spAutoFit/>
            </a:bodyPr>
            <a:lstStyle/>
            <a:p>
              <a:r>
                <a:rPr lang="ja-JP" altLang="en-US" sz="2800" dirty="0" smtClean="0"/>
                <a:t>杉本 勝美，浅野　等  ，竹中 信幸</a:t>
              </a:r>
              <a:endParaRPr lang="en-US" altLang="ja-JP" sz="2800" dirty="0"/>
            </a:p>
          </p:txBody>
        </p:sp>
        <p:sp>
          <p:nvSpPr>
            <p:cNvPr id="8" name="テキスト ボックス 7"/>
            <p:cNvSpPr txBox="1"/>
            <p:nvPr/>
          </p:nvSpPr>
          <p:spPr>
            <a:xfrm>
              <a:off x="2639832" y="4005064"/>
              <a:ext cx="432048" cy="523220"/>
            </a:xfrm>
            <a:prstGeom prst="rect">
              <a:avLst/>
            </a:prstGeom>
            <a:noFill/>
          </p:spPr>
          <p:txBody>
            <a:bodyPr wrap="square" rtlCol="0">
              <a:spAutoFit/>
            </a:bodyPr>
            <a:lstStyle/>
            <a:p>
              <a:pPr algn="ctr"/>
              <a:r>
                <a:rPr lang="ja-JP" altLang="en-US" sz="2800" dirty="0" smtClean="0"/>
                <a:t>○</a:t>
              </a:r>
              <a:endParaRPr kumimoji="1" lang="ja-JP" altLang="en-US" sz="2800" dirty="0"/>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0"/>
          <p:cNvPicPr>
            <a:picLocks noChangeAspect="1" noChangeArrowheads="1"/>
          </p:cNvPicPr>
          <p:nvPr/>
        </p:nvPicPr>
        <p:blipFill>
          <a:blip r:embed="rId4" cstate="print"/>
          <a:srcRect l="24699" t="7506" r="21873" b="5675"/>
          <a:stretch>
            <a:fillRect/>
          </a:stretch>
        </p:blipFill>
        <p:spPr bwMode="auto">
          <a:xfrm>
            <a:off x="606122" y="1196752"/>
            <a:ext cx="3102278" cy="5040560"/>
          </a:xfrm>
          <a:prstGeom prst="rect">
            <a:avLst/>
          </a:prstGeom>
          <a:noFill/>
          <a:ln w="9525">
            <a:noFill/>
            <a:miter lim="800000"/>
            <a:headEnd/>
            <a:tailEnd/>
          </a:ln>
        </p:spPr>
      </p:pic>
      <p:sp>
        <p:nvSpPr>
          <p:cNvPr id="18" name="Rectangle 2"/>
          <p:cNvSpPr txBox="1">
            <a:spLocks noChangeArrowheads="1"/>
          </p:cNvSpPr>
          <p:nvPr/>
        </p:nvSpPr>
        <p:spPr>
          <a:xfrm>
            <a:off x="-4763" y="141288"/>
            <a:ext cx="8680451"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a:t>
            </a:r>
            <a:r>
              <a:rPr lang="ja-JP" altLang="en-US" sz="3200" b="1" kern="0" dirty="0" smtClean="0">
                <a:latin typeface="+mj-lt"/>
                <a:ea typeface="+mj-ea"/>
                <a:cs typeface="+mj-cs"/>
              </a:rPr>
              <a:t>正面視計測</a:t>
            </a:r>
            <a:r>
              <a:rPr lang="ja-JP" altLang="en-US" sz="3200" b="1" kern="0" dirty="0">
                <a:latin typeface="+mj-lt"/>
                <a:ea typeface="+mj-ea"/>
                <a:cs typeface="+mj-cs"/>
              </a:rPr>
              <a:t>における画像処理</a:t>
            </a:r>
          </a:p>
        </p:txBody>
      </p:sp>
      <p:pic>
        <p:nvPicPr>
          <p:cNvPr id="21" name="Picture 5"/>
          <p:cNvPicPr>
            <a:picLocks noChangeAspect="1" noChangeArrowheads="1"/>
          </p:cNvPicPr>
          <p:nvPr/>
        </p:nvPicPr>
        <p:blipFill>
          <a:blip r:embed="rId5" cstate="print"/>
          <a:srcRect l="12667" t="11091" r="35576" b="10637"/>
          <a:stretch>
            <a:fillRect/>
          </a:stretch>
        </p:blipFill>
        <p:spPr bwMode="auto">
          <a:xfrm>
            <a:off x="4778193" y="1303509"/>
            <a:ext cx="3456000" cy="4645771"/>
          </a:xfrm>
          <a:prstGeom prst="rect">
            <a:avLst/>
          </a:prstGeom>
          <a:noFill/>
          <a:ln w="9525">
            <a:noFill/>
            <a:miter lim="800000"/>
            <a:headEnd/>
            <a:tailEnd/>
          </a:ln>
        </p:spPr>
      </p:pic>
      <p:grpSp>
        <p:nvGrpSpPr>
          <p:cNvPr id="29" name="グループ化 28"/>
          <p:cNvGrpSpPr/>
          <p:nvPr/>
        </p:nvGrpSpPr>
        <p:grpSpPr>
          <a:xfrm>
            <a:off x="2324762" y="908720"/>
            <a:ext cx="6135670" cy="5400600"/>
            <a:chOff x="2324762" y="908720"/>
            <a:chExt cx="6135670" cy="5400600"/>
          </a:xfrm>
        </p:grpSpPr>
        <p:sp>
          <p:nvSpPr>
            <p:cNvPr id="9" name="正方形/長方形 8"/>
            <p:cNvSpPr/>
            <p:nvPr/>
          </p:nvSpPr>
          <p:spPr>
            <a:xfrm>
              <a:off x="2324762" y="3210114"/>
              <a:ext cx="1008000" cy="720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8" name="グループ化 27"/>
            <p:cNvGrpSpPr/>
            <p:nvPr/>
          </p:nvGrpSpPr>
          <p:grpSpPr>
            <a:xfrm>
              <a:off x="4427984" y="908720"/>
              <a:ext cx="4032448" cy="5400600"/>
              <a:chOff x="4427984" y="908720"/>
              <a:chExt cx="4032448" cy="5400600"/>
            </a:xfrm>
          </p:grpSpPr>
          <p:sp useBgFill="1">
            <p:nvSpPr>
              <p:cNvPr id="22" name="正方形/長方形 21"/>
              <p:cNvSpPr/>
              <p:nvPr/>
            </p:nvSpPr>
            <p:spPr>
              <a:xfrm>
                <a:off x="4427984" y="908720"/>
                <a:ext cx="4032448" cy="5400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3" name="Picture 0"/>
              <p:cNvPicPr>
                <a:picLocks noChangeAspect="1" noChangeArrowheads="1"/>
              </p:cNvPicPr>
              <p:nvPr/>
            </p:nvPicPr>
            <p:blipFill>
              <a:blip r:embed="rId4" cstate="print"/>
              <a:srcRect l="54412" t="43432" r="28227" b="45403"/>
              <a:stretch>
                <a:fillRect/>
              </a:stretch>
            </p:blipFill>
            <p:spPr bwMode="auto">
              <a:xfrm>
                <a:off x="4669206" y="2504944"/>
                <a:ext cx="3428244" cy="2204116"/>
              </a:xfrm>
              <a:prstGeom prst="rect">
                <a:avLst/>
              </a:prstGeom>
              <a:noFill/>
              <a:ln w="25400">
                <a:solidFill>
                  <a:srgbClr val="FF0000"/>
                </a:solidFill>
                <a:miter lim="800000"/>
                <a:headEnd/>
                <a:tailEnd/>
              </a:ln>
            </p:spPr>
          </p:pic>
          <p:cxnSp>
            <p:nvCxnSpPr>
              <p:cNvPr id="24" name="直線矢印コネクタ 23"/>
              <p:cNvCxnSpPr/>
              <p:nvPr/>
            </p:nvCxnSpPr>
            <p:spPr>
              <a:xfrm>
                <a:off x="6548599" y="3813026"/>
                <a:ext cx="901684" cy="0"/>
              </a:xfrm>
              <a:prstGeom prst="straightConnector1">
                <a:avLst/>
              </a:prstGeom>
              <a:ln w="25400">
                <a:solidFill>
                  <a:schemeClr val="bg1">
                    <a:lumMod val="9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5611069" y="3813026"/>
                <a:ext cx="901684" cy="0"/>
              </a:xfrm>
              <a:prstGeom prst="straightConnector1">
                <a:avLst/>
              </a:prstGeom>
              <a:ln w="25400">
                <a:solidFill>
                  <a:schemeClr val="bg1">
                    <a:lumMod val="9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5683911" y="3412916"/>
                <a:ext cx="756000" cy="400110"/>
              </a:xfrm>
              <a:prstGeom prst="rect">
                <a:avLst/>
              </a:prstGeom>
              <a:noFill/>
            </p:spPr>
            <p:txBody>
              <a:bodyPr wrap="square" rtlCol="0">
                <a:spAutoFit/>
              </a:bodyPr>
              <a:lstStyle/>
              <a:p>
                <a:r>
                  <a:rPr kumimoji="1" lang="en-US" altLang="ja-JP" sz="2000" dirty="0" smtClean="0">
                    <a:solidFill>
                      <a:schemeClr val="bg1"/>
                    </a:solidFill>
                  </a:rPr>
                  <a:t>1mm</a:t>
                </a:r>
                <a:endParaRPr kumimoji="1" lang="ja-JP" altLang="en-US" sz="2000" dirty="0">
                  <a:solidFill>
                    <a:schemeClr val="bg1"/>
                  </a:solidFill>
                </a:endParaRPr>
              </a:p>
            </p:txBody>
          </p:sp>
          <p:sp>
            <p:nvSpPr>
              <p:cNvPr id="27" name="テキスト ボックス 26"/>
              <p:cNvSpPr txBox="1"/>
              <p:nvPr/>
            </p:nvSpPr>
            <p:spPr>
              <a:xfrm>
                <a:off x="6636360" y="3412916"/>
                <a:ext cx="756000" cy="400110"/>
              </a:xfrm>
              <a:prstGeom prst="rect">
                <a:avLst/>
              </a:prstGeom>
              <a:noFill/>
            </p:spPr>
            <p:txBody>
              <a:bodyPr wrap="square" rtlCol="0">
                <a:spAutoFit/>
              </a:bodyPr>
              <a:lstStyle/>
              <a:p>
                <a:r>
                  <a:rPr kumimoji="1" lang="en-US" altLang="ja-JP" sz="2000" dirty="0" smtClean="0">
                    <a:solidFill>
                      <a:schemeClr val="bg1"/>
                    </a:solidFill>
                  </a:rPr>
                  <a:t>1mm</a:t>
                </a:r>
                <a:endParaRPr kumimoji="1" lang="ja-JP" altLang="en-US" sz="2000" dirty="0">
                  <a:solidFill>
                    <a:schemeClr val="bg1"/>
                  </a:solidFill>
                </a:endParaRPr>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4" cstate="print"/>
          <a:srcRect/>
          <a:stretch>
            <a:fillRect/>
          </a:stretch>
        </p:blipFill>
        <p:spPr bwMode="auto">
          <a:xfrm>
            <a:off x="-36513" y="2132857"/>
            <a:ext cx="5028917" cy="2952328"/>
          </a:xfrm>
          <a:prstGeom prst="rect">
            <a:avLst/>
          </a:prstGeom>
          <a:noFill/>
          <a:ln w="9525">
            <a:noFill/>
            <a:miter lim="800000"/>
            <a:headEnd/>
            <a:tailEnd/>
          </a:ln>
        </p:spPr>
      </p:pic>
      <p:sp>
        <p:nvSpPr>
          <p:cNvPr id="3" name="Rectangle 2"/>
          <p:cNvSpPr txBox="1">
            <a:spLocks noChangeArrowheads="1"/>
          </p:cNvSpPr>
          <p:nvPr/>
        </p:nvSpPr>
        <p:spPr>
          <a:xfrm>
            <a:off x="-4763" y="141288"/>
            <a:ext cx="7889876"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a:t>
            </a:r>
            <a:r>
              <a:rPr lang="ja-JP" altLang="en-US" sz="3200" b="1" kern="0" dirty="0" smtClean="0">
                <a:latin typeface="+mj-lt"/>
                <a:ea typeface="+mj-ea"/>
                <a:cs typeface="+mj-cs"/>
              </a:rPr>
              <a:t>正面視計測</a:t>
            </a:r>
            <a:r>
              <a:rPr lang="ja-JP" altLang="en-US" sz="3200" b="1" kern="0" dirty="0">
                <a:latin typeface="+mj-lt"/>
                <a:ea typeface="+mj-ea"/>
                <a:cs typeface="+mj-cs"/>
              </a:rPr>
              <a:t>における計測結果</a:t>
            </a:r>
          </a:p>
        </p:txBody>
      </p:sp>
      <p:pic>
        <p:nvPicPr>
          <p:cNvPr id="4" name="20111004_RUN-10_result-movie10.avi">
            <a:hlinkClick r:id="" action="ppaction://media"/>
          </p:cNvPr>
          <p:cNvPicPr>
            <a:picLocks noRot="1" noChangeAspect="1"/>
          </p:cNvPicPr>
          <p:nvPr>
            <a:videoFile r:link="rId2"/>
          </p:nvPr>
        </p:nvPicPr>
        <p:blipFill>
          <a:blip r:embed="rId5" cstate="print"/>
          <a:stretch>
            <a:fillRect/>
          </a:stretch>
        </p:blipFill>
        <p:spPr>
          <a:xfrm>
            <a:off x="4948499" y="980728"/>
            <a:ext cx="6320245" cy="5616624"/>
          </a:xfrm>
          <a:prstGeom prst="rect">
            <a:avLst/>
          </a:prstGeom>
        </p:spPr>
      </p:pic>
      <p:cxnSp>
        <p:nvCxnSpPr>
          <p:cNvPr id="5" name="直線コネクタ 4"/>
          <p:cNvCxnSpPr/>
          <p:nvPr/>
        </p:nvCxnSpPr>
        <p:spPr>
          <a:xfrm>
            <a:off x="668578" y="2268309"/>
            <a:ext cx="0" cy="2258671"/>
          </a:xfrm>
          <a:prstGeom prst="line">
            <a:avLst/>
          </a:prstGeom>
          <a:ln w="25400">
            <a:solidFill>
              <a:srgbClr val="FF99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グループ化 179"/>
          <p:cNvGrpSpPr/>
          <p:nvPr/>
        </p:nvGrpSpPr>
        <p:grpSpPr>
          <a:xfrm>
            <a:off x="251520" y="918245"/>
            <a:ext cx="3960440" cy="782563"/>
            <a:chOff x="2150766" y="92150"/>
            <a:chExt cx="3960440" cy="782563"/>
          </a:xfrm>
        </p:grpSpPr>
        <p:sp useBgFill="1">
          <p:nvSpPr>
            <p:cNvPr id="8" name="AutoShape 181"/>
            <p:cNvSpPr>
              <a:spLocks noChangeArrowheads="1"/>
            </p:cNvSpPr>
            <p:nvPr/>
          </p:nvSpPr>
          <p:spPr bwMode="auto">
            <a:xfrm>
              <a:off x="2150766" y="92150"/>
              <a:ext cx="3960440" cy="782563"/>
            </a:xfrm>
            <a:prstGeom prst="roundRect">
              <a:avLst>
                <a:gd name="adj" fmla="val 16667"/>
              </a:avLst>
            </a:prstGeom>
            <a:ln w="12700">
              <a:solidFill>
                <a:schemeClr val="tx1"/>
              </a:solidFill>
              <a:round/>
              <a:headEnd/>
              <a:tailEnd/>
            </a:ln>
          </p:spPr>
          <p:txBody>
            <a:bodyPr wrap="none" anchor="ctr"/>
            <a:lstStyle/>
            <a:p>
              <a:endParaRPr lang="ja-JP" altLang="en-US"/>
            </a:p>
          </p:txBody>
        </p:sp>
        <p:sp>
          <p:nvSpPr>
            <p:cNvPr id="9" name="Rectangle 3"/>
            <p:cNvSpPr>
              <a:spLocks noChangeArrowheads="1"/>
            </p:cNvSpPr>
            <p:nvPr/>
          </p:nvSpPr>
          <p:spPr bwMode="auto">
            <a:xfrm>
              <a:off x="2222775" y="115888"/>
              <a:ext cx="3816423" cy="738664"/>
            </a:xfrm>
            <a:prstGeom prst="rect">
              <a:avLst/>
            </a:prstGeom>
            <a:solidFill>
              <a:schemeClr val="bg1"/>
            </a:solidFill>
            <a:ln w="12700">
              <a:noFill/>
              <a:miter lim="800000"/>
              <a:headEnd/>
              <a:tailEnd/>
            </a:ln>
          </p:spPr>
          <p:txBody>
            <a:bodyPr wrap="square">
              <a:spAutoFit/>
            </a:bodyPr>
            <a:lstStyle/>
            <a:p>
              <a:r>
                <a:rPr lang="ja-JP" altLang="en-US" sz="1400" dirty="0">
                  <a:latin typeface="Tahoma" pitchFamily="34" charset="0"/>
                </a:rPr>
                <a:t>電流密度 ：  </a:t>
              </a:r>
              <a:r>
                <a:rPr lang="en-US" altLang="ja-JP" sz="1400" dirty="0" smtClean="0">
                  <a:latin typeface="Tahoma" pitchFamily="34" charset="0"/>
                </a:rPr>
                <a:t>200 </a:t>
              </a:r>
              <a:r>
                <a:rPr lang="en-US" altLang="ja-JP" sz="1400" dirty="0" err="1">
                  <a:latin typeface="Tahoma" pitchFamily="34" charset="0"/>
                </a:rPr>
                <a:t>mA</a:t>
              </a:r>
              <a:r>
                <a:rPr lang="en-US" altLang="ja-JP" sz="1400" dirty="0">
                  <a:latin typeface="Tahoma" pitchFamily="34" charset="0"/>
                </a:rPr>
                <a:t>/cm</a:t>
              </a:r>
              <a:r>
                <a:rPr lang="en-US" altLang="ja-JP" sz="1400" baseline="30000" dirty="0">
                  <a:latin typeface="Tahoma" pitchFamily="34" charset="0"/>
                </a:rPr>
                <a:t>2 </a:t>
              </a:r>
              <a:r>
                <a:rPr lang="ja-JP" altLang="en-US" sz="1400" baseline="30000" dirty="0">
                  <a:latin typeface="Tahoma" pitchFamily="34" charset="0"/>
                </a:rPr>
                <a:t>　　</a:t>
              </a:r>
              <a:endParaRPr lang="ja-JP" altLang="en-US" sz="1400" dirty="0">
                <a:latin typeface="Tahoma" pitchFamily="34" charset="0"/>
              </a:endParaRPr>
            </a:p>
            <a:p>
              <a:r>
                <a:rPr lang="en-US" altLang="ja-JP" sz="1400" dirty="0">
                  <a:latin typeface="Tahoma" pitchFamily="34" charset="0"/>
                </a:rPr>
                <a:t>H</a:t>
              </a:r>
              <a:r>
                <a:rPr lang="en-US" altLang="ja-JP" sz="1400" baseline="-10000" dirty="0">
                  <a:latin typeface="Tahoma" pitchFamily="34" charset="0"/>
                </a:rPr>
                <a:t>2 </a:t>
              </a:r>
              <a:r>
                <a:rPr lang="ja-JP" altLang="en-US" sz="1400" baseline="-10000" dirty="0" smtClean="0">
                  <a:latin typeface="Tahoma" pitchFamily="34" charset="0"/>
                </a:rPr>
                <a:t>　</a:t>
              </a:r>
              <a:r>
                <a:rPr lang="en-US" altLang="ja-JP" sz="1400" dirty="0" smtClean="0">
                  <a:latin typeface="Tahoma" pitchFamily="34" charset="0"/>
                </a:rPr>
                <a:t>(</a:t>
              </a:r>
              <a:r>
                <a:rPr lang="ja-JP" altLang="en-US" sz="1400" dirty="0">
                  <a:latin typeface="Tahoma" pitchFamily="34" charset="0"/>
                </a:rPr>
                <a:t>流量</a:t>
              </a:r>
              <a:r>
                <a:rPr lang="en-US" altLang="ja-JP" sz="1400" dirty="0">
                  <a:latin typeface="Tahoma" pitchFamily="34" charset="0"/>
                </a:rPr>
                <a:t>, </a:t>
              </a:r>
              <a:r>
                <a:rPr lang="ja-JP" altLang="en-US" sz="1400" dirty="0">
                  <a:latin typeface="Tahoma" pitchFamily="34" charset="0"/>
                </a:rPr>
                <a:t>水素</a:t>
              </a:r>
              <a:r>
                <a:rPr lang="ja-JP" altLang="en-US" sz="1400" dirty="0" smtClean="0">
                  <a:latin typeface="Tahoma" pitchFamily="34" charset="0"/>
                </a:rPr>
                <a:t>利用率</a:t>
              </a:r>
              <a:r>
                <a:rPr lang="en-US" altLang="ja-JP" sz="1400" dirty="0" smtClean="0">
                  <a:latin typeface="Tahoma" pitchFamily="34" charset="0"/>
                </a:rPr>
                <a:t>) </a:t>
              </a:r>
              <a:r>
                <a:rPr lang="ja-JP" altLang="en-US" sz="1400" dirty="0" smtClean="0">
                  <a:latin typeface="Tahoma" pitchFamily="34" charset="0"/>
                </a:rPr>
                <a:t>：</a:t>
              </a:r>
              <a:r>
                <a:rPr lang="en-US" altLang="ja-JP" sz="1400" dirty="0" smtClean="0">
                  <a:latin typeface="Tahoma" pitchFamily="34" charset="0"/>
                </a:rPr>
                <a:t>26 </a:t>
              </a:r>
              <a:r>
                <a:rPr lang="en-US" altLang="ja-JP" sz="1400" dirty="0">
                  <a:latin typeface="Tahoma" pitchFamily="34" charset="0"/>
                </a:rPr>
                <a:t>cc/min, </a:t>
              </a:r>
              <a:r>
                <a:rPr lang="en-US" altLang="ja-JP" sz="1400" dirty="0" smtClean="0">
                  <a:latin typeface="Tahoma" pitchFamily="34" charset="0"/>
                </a:rPr>
                <a:t>10 %</a:t>
              </a:r>
              <a:endParaRPr lang="en-US" altLang="ja-JP" sz="1400" dirty="0">
                <a:latin typeface="Tahoma" pitchFamily="34" charset="0"/>
              </a:endParaRPr>
            </a:p>
            <a:p>
              <a:r>
                <a:rPr lang="en-US" altLang="ja-JP" sz="1400" dirty="0">
                  <a:latin typeface="Tahoma" pitchFamily="34" charset="0"/>
                </a:rPr>
                <a:t>Air (</a:t>
              </a:r>
              <a:r>
                <a:rPr lang="ja-JP" altLang="en-US" sz="1400" dirty="0">
                  <a:latin typeface="Tahoma" pitchFamily="34" charset="0"/>
                </a:rPr>
                <a:t>流量</a:t>
              </a:r>
              <a:r>
                <a:rPr lang="en-US" altLang="ja-JP" sz="1400" dirty="0">
                  <a:latin typeface="Tahoma" pitchFamily="34" charset="0"/>
                </a:rPr>
                <a:t>, </a:t>
              </a:r>
              <a:r>
                <a:rPr lang="ja-JP" altLang="en-US" sz="1400" dirty="0">
                  <a:latin typeface="Tahoma" pitchFamily="34" charset="0"/>
                </a:rPr>
                <a:t>酸素</a:t>
              </a:r>
              <a:r>
                <a:rPr lang="ja-JP" altLang="en-US" sz="1400" dirty="0" smtClean="0">
                  <a:latin typeface="Tahoma" pitchFamily="34" charset="0"/>
                </a:rPr>
                <a:t>利用率</a:t>
              </a:r>
              <a:r>
                <a:rPr lang="en-US" altLang="ja-JP" sz="1400" dirty="0" smtClean="0">
                  <a:latin typeface="Tahoma" pitchFamily="34" charset="0"/>
                </a:rPr>
                <a:t>) </a:t>
              </a:r>
              <a:r>
                <a:rPr lang="ja-JP" altLang="en-US" sz="1400" dirty="0" smtClean="0">
                  <a:latin typeface="Tahoma" pitchFamily="34" charset="0"/>
                </a:rPr>
                <a:t>：</a:t>
              </a:r>
              <a:r>
                <a:rPr lang="en-US" altLang="ja-JP" sz="1400" dirty="0" smtClean="0">
                  <a:latin typeface="Tahoma" pitchFamily="34" charset="0"/>
                </a:rPr>
                <a:t>16 cc/min, 40 %</a:t>
              </a:r>
              <a:endParaRPr lang="en-US" altLang="ja-JP" sz="1400" dirty="0">
                <a:latin typeface="Tahoma"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00" fill="hold"/>
                                        <p:tgtEl>
                                          <p:spTgt spid="4"/>
                                        </p:tgtEl>
                                      </p:cBhvr>
                                    </p:cmd>
                                  </p:childTnLst>
                                </p:cTn>
                              </p:par>
                              <p:par>
                                <p:cTn id="7" presetID="63" presetClass="path" presetSubtype="0" fill="hold" nodeType="withEffect">
                                  <p:stCondLst>
                                    <p:cond delay="0"/>
                                  </p:stCondLst>
                                  <p:childTnLst>
                                    <p:animMotion origin="layout" path="M -2.77778E-7 -3.7037E-7 L 0.39549 0.00463 " pathEditMode="fixed" rAng="0" ptsTypes="AA">
                                      <p:cBhvr>
                                        <p:cTn id="8" dur="22000" fill="hold"/>
                                        <p:tgtEl>
                                          <p:spTgt spid="5"/>
                                        </p:tgtEl>
                                        <p:attrNameLst>
                                          <p:attrName>ppt_x</p:attrName>
                                          <p:attrName>ppt_y</p:attrName>
                                        </p:attrNameLst>
                                      </p:cBhvr>
                                      <p:rCtr x="198" y="2"/>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9"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76200" y="2636838"/>
            <a:ext cx="8923338" cy="3046988"/>
          </a:xfrm>
          <a:prstGeom prst="rect">
            <a:avLst/>
          </a:prstGeom>
          <a:noFill/>
          <a:ln w="9525">
            <a:noFill/>
            <a:miter lim="800000"/>
            <a:headEnd/>
            <a:tailEnd/>
          </a:ln>
        </p:spPr>
        <p:txBody>
          <a:bodyPr>
            <a:spAutoFit/>
          </a:bodyPr>
          <a:lstStyle/>
          <a:p>
            <a:pPr algn="just"/>
            <a:r>
              <a:rPr lang="ja-JP" altLang="en-US" sz="2400" dirty="0"/>
              <a:t>・中性子</a:t>
            </a:r>
            <a:r>
              <a:rPr lang="en-US" altLang="ja-JP" sz="2400" dirty="0"/>
              <a:t>I.I</a:t>
            </a:r>
            <a:r>
              <a:rPr lang="en-US" altLang="ja-JP" sz="2400" dirty="0" smtClean="0"/>
              <a:t>.</a:t>
            </a:r>
            <a:r>
              <a:rPr lang="ja-JP" altLang="en-US" sz="2400" dirty="0" smtClean="0"/>
              <a:t>を</a:t>
            </a:r>
            <a:r>
              <a:rPr lang="ja-JP" altLang="en-US" sz="2400" dirty="0"/>
              <a:t>用いて，</a:t>
            </a:r>
            <a:r>
              <a:rPr lang="en-US" altLang="ja-JP" sz="2400" dirty="0"/>
              <a:t>KUR</a:t>
            </a:r>
            <a:r>
              <a:rPr lang="ja-JP" altLang="en-US" sz="2400" dirty="0"/>
              <a:t>において空間分解</a:t>
            </a:r>
            <a:r>
              <a:rPr lang="ja-JP" altLang="en-US" sz="2400" dirty="0" smtClean="0"/>
              <a:t>能</a:t>
            </a:r>
            <a:r>
              <a:rPr lang="en-US" altLang="ja-JP" sz="2400" dirty="0" smtClean="0"/>
              <a:t>6.8μm/pixel</a:t>
            </a:r>
            <a:r>
              <a:rPr lang="ja-JP" altLang="en-US" sz="2400" dirty="0" err="1" smtClean="0"/>
              <a:t>，</a:t>
            </a:r>
            <a:r>
              <a:rPr lang="ja-JP" altLang="en-US" sz="2400" dirty="0" smtClean="0"/>
              <a:t>露光時間</a:t>
            </a:r>
            <a:r>
              <a:rPr lang="en-US" altLang="ja-JP" sz="2400" dirty="0" smtClean="0"/>
              <a:t>10sec</a:t>
            </a:r>
            <a:r>
              <a:rPr lang="ja-JP" altLang="en-US" sz="2400" dirty="0" err="1" smtClean="0"/>
              <a:t>での</a:t>
            </a:r>
            <a:r>
              <a:rPr lang="ja-JP" altLang="en-US" sz="2400" dirty="0" smtClean="0"/>
              <a:t>計測を行い，</a:t>
            </a:r>
            <a:r>
              <a:rPr lang="en-US" altLang="ja-JP" sz="2400" dirty="0" smtClean="0"/>
              <a:t>GDL</a:t>
            </a:r>
            <a:r>
              <a:rPr lang="ja-JP" altLang="en-US" sz="2400" dirty="0" smtClean="0"/>
              <a:t>内の水の滞留現象および</a:t>
            </a:r>
            <a:r>
              <a:rPr lang="en-US" altLang="ja-JP" sz="2400" dirty="0" smtClean="0"/>
              <a:t>GDL</a:t>
            </a:r>
            <a:r>
              <a:rPr lang="ja-JP" altLang="en-US" sz="2400" dirty="0" smtClean="0"/>
              <a:t>から流路への</a:t>
            </a:r>
            <a:r>
              <a:rPr lang="ja-JP" altLang="en-US" sz="2400" dirty="0" smtClean="0"/>
              <a:t>排出</a:t>
            </a:r>
            <a:r>
              <a:rPr lang="ja-JP" altLang="en-US" sz="2400" dirty="0" smtClean="0"/>
              <a:t>機構</a:t>
            </a:r>
            <a:r>
              <a:rPr lang="ja-JP" altLang="en-US" sz="2400" dirty="0" smtClean="0"/>
              <a:t>が</a:t>
            </a:r>
            <a:r>
              <a:rPr lang="ja-JP" altLang="en-US" sz="2400" dirty="0" smtClean="0"/>
              <a:t>確認できた．</a:t>
            </a:r>
            <a:endParaRPr lang="ja-JP" altLang="en-US" sz="2400" dirty="0"/>
          </a:p>
          <a:p>
            <a:pPr algn="just"/>
            <a:endParaRPr lang="ja-JP" altLang="en-US" sz="2400" dirty="0"/>
          </a:p>
          <a:p>
            <a:pPr algn="just"/>
            <a:r>
              <a:rPr lang="ja-JP" altLang="en-US" sz="2400" dirty="0" smtClean="0"/>
              <a:t>・従来のシステム</a:t>
            </a:r>
            <a:r>
              <a:rPr lang="ja-JP" altLang="en-US" sz="2400" dirty="0"/>
              <a:t>に真影法を用いることによって</a:t>
            </a:r>
            <a:r>
              <a:rPr lang="ja-JP" altLang="en-US" sz="2400" dirty="0" smtClean="0"/>
              <a:t>，露光時間</a:t>
            </a:r>
            <a:r>
              <a:rPr lang="en-US" altLang="ja-JP" sz="2400" dirty="0" smtClean="0"/>
              <a:t>60sec</a:t>
            </a:r>
            <a:r>
              <a:rPr lang="ja-JP" altLang="en-US" sz="2400" dirty="0" smtClean="0"/>
              <a:t>で燃料</a:t>
            </a:r>
            <a:r>
              <a:rPr lang="ja-JP" altLang="en-US" sz="2400" dirty="0"/>
              <a:t>電池内水分布</a:t>
            </a:r>
            <a:r>
              <a:rPr lang="ja-JP" altLang="en-US" sz="2400" dirty="0" smtClean="0"/>
              <a:t>の計測を行い，発電中の燃料電池内の水分布を定量計測できることを確認した．</a:t>
            </a:r>
            <a:endParaRPr lang="ja-JP" altLang="en-US" sz="2400" dirty="0"/>
          </a:p>
          <a:p>
            <a:pPr algn="just"/>
            <a:endParaRPr lang="en-US" altLang="ja-JP" sz="2400" dirty="0"/>
          </a:p>
        </p:txBody>
      </p:sp>
      <p:sp>
        <p:nvSpPr>
          <p:cNvPr id="15363" name="Text Box 3"/>
          <p:cNvSpPr txBox="1">
            <a:spLocks noChangeArrowheads="1"/>
          </p:cNvSpPr>
          <p:nvPr/>
        </p:nvSpPr>
        <p:spPr bwMode="auto">
          <a:xfrm>
            <a:off x="38100" y="838200"/>
            <a:ext cx="9067800" cy="1200150"/>
          </a:xfrm>
          <a:prstGeom prst="rect">
            <a:avLst/>
          </a:prstGeom>
          <a:noFill/>
          <a:ln w="9525">
            <a:noFill/>
            <a:miter lim="800000"/>
            <a:headEnd/>
            <a:tailEnd/>
          </a:ln>
        </p:spPr>
        <p:txBody>
          <a:bodyPr>
            <a:spAutoFit/>
          </a:bodyPr>
          <a:lstStyle/>
          <a:p>
            <a:pPr algn="just"/>
            <a:r>
              <a:rPr lang="ja-JP" altLang="en-US" sz="2400"/>
              <a:t>水の生成，滞留機構及び水と発電性能の関係を明らかにするため，高空間分解能計測システムを用いて，燃料電池内水分布計測を行い以下の結果を得た．</a:t>
            </a:r>
          </a:p>
        </p:txBody>
      </p:sp>
      <p:sp>
        <p:nvSpPr>
          <p:cNvPr id="5" name="Rectangle 2"/>
          <p:cNvSpPr txBox="1">
            <a:spLocks noChangeArrowheads="1"/>
          </p:cNvSpPr>
          <p:nvPr/>
        </p:nvSpPr>
        <p:spPr>
          <a:xfrm>
            <a:off x="-4763" y="141288"/>
            <a:ext cx="24368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まとめ</a:t>
            </a:r>
          </a:p>
        </p:txBody>
      </p:sp>
      <p:sp>
        <p:nvSpPr>
          <p:cNvPr id="6" name="テキスト ボックス 5"/>
          <p:cNvSpPr txBox="1"/>
          <p:nvPr/>
        </p:nvSpPr>
        <p:spPr>
          <a:xfrm>
            <a:off x="395536" y="5661248"/>
            <a:ext cx="8136904" cy="646331"/>
          </a:xfrm>
          <a:prstGeom prst="rect">
            <a:avLst/>
          </a:prstGeom>
          <a:noFill/>
        </p:spPr>
        <p:txBody>
          <a:bodyPr wrap="square" rtlCol="0">
            <a:spAutoFit/>
          </a:bodyPr>
          <a:lstStyle/>
          <a:p>
            <a:r>
              <a:rPr kumimoji="1" lang="ja-JP" altLang="en-US" dirty="0" smtClean="0"/>
              <a:t>今回の中性子</a:t>
            </a:r>
            <a:r>
              <a:rPr kumimoji="1" lang="en-US" altLang="ja-JP" dirty="0" smtClean="0"/>
              <a:t>I.I.</a:t>
            </a:r>
            <a:r>
              <a:rPr kumimoji="1" lang="ja-JP" altLang="en-US" dirty="0" smtClean="0"/>
              <a:t>を用いた撮影は</a:t>
            </a:r>
            <a:r>
              <a:rPr kumimoji="1" lang="en-US" altLang="ja-JP" dirty="0" smtClean="0"/>
              <a:t>(</a:t>
            </a:r>
            <a:r>
              <a:rPr lang="ja-JP" altLang="en-US" dirty="0" smtClean="0"/>
              <a:t>株</a:t>
            </a:r>
            <a:r>
              <a:rPr kumimoji="1" lang="en-US" altLang="ja-JP" dirty="0" smtClean="0"/>
              <a:t>)</a:t>
            </a:r>
            <a:r>
              <a:rPr kumimoji="1" lang="ja-JP" altLang="en-US" dirty="0" smtClean="0"/>
              <a:t>東芝 日塔様ならびに東京都市大学 持木先生のご協力の下行うことができました．</a:t>
            </a:r>
            <a:endParaRPr kumimoji="1"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テキスト ボックス 1"/>
          <p:cNvSpPr txBox="1">
            <a:spLocks noChangeArrowheads="1"/>
          </p:cNvSpPr>
          <p:nvPr/>
        </p:nvSpPr>
        <p:spPr bwMode="auto">
          <a:xfrm>
            <a:off x="323850" y="188913"/>
            <a:ext cx="1295400" cy="368300"/>
          </a:xfrm>
          <a:prstGeom prst="rect">
            <a:avLst/>
          </a:prstGeom>
          <a:noFill/>
          <a:ln w="9525">
            <a:noFill/>
            <a:miter lim="800000"/>
            <a:headEnd/>
            <a:tailEnd/>
          </a:ln>
        </p:spPr>
        <p:txBody>
          <a:bodyPr>
            <a:spAutoFit/>
          </a:bodyPr>
          <a:lstStyle/>
          <a:p>
            <a:r>
              <a:rPr lang="ja-JP" altLang="en-US"/>
              <a:t>研究目的</a:t>
            </a:r>
            <a:endParaRPr lang="en-US" altLang="ja-JP"/>
          </a:p>
        </p:txBody>
      </p:sp>
      <p:sp>
        <p:nvSpPr>
          <p:cNvPr id="16387" name="Text Box 108"/>
          <p:cNvSpPr txBox="1">
            <a:spLocks noChangeArrowheads="1"/>
          </p:cNvSpPr>
          <p:nvPr/>
        </p:nvSpPr>
        <p:spPr bwMode="auto">
          <a:xfrm>
            <a:off x="609600" y="1484313"/>
            <a:ext cx="8001000" cy="646112"/>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ja-JP" altLang="en-US">
                <a:solidFill>
                  <a:srgbClr val="FF0000"/>
                </a:solidFill>
              </a:rPr>
              <a:t>高空間分解能計測システムを用いて発電中の電池内水分布を計測し，水の生成，滞留機構及び水と発電性能の関係を明らかにする．</a:t>
            </a:r>
          </a:p>
        </p:txBody>
      </p:sp>
      <p:sp>
        <p:nvSpPr>
          <p:cNvPr id="16388" name="テキスト ボックス 3"/>
          <p:cNvSpPr txBox="1">
            <a:spLocks noChangeArrowheads="1"/>
          </p:cNvSpPr>
          <p:nvPr/>
        </p:nvSpPr>
        <p:spPr bwMode="auto">
          <a:xfrm>
            <a:off x="539750" y="836613"/>
            <a:ext cx="2160588" cy="369887"/>
          </a:xfrm>
          <a:prstGeom prst="rect">
            <a:avLst/>
          </a:prstGeom>
          <a:noFill/>
          <a:ln w="9525">
            <a:noFill/>
            <a:miter lim="800000"/>
            <a:headEnd/>
            <a:tailEnd/>
          </a:ln>
        </p:spPr>
        <p:txBody>
          <a:bodyPr>
            <a:spAutoFit/>
          </a:bodyPr>
          <a:lstStyle/>
          <a:p>
            <a:r>
              <a:rPr lang="ja-JP" altLang="en-US"/>
              <a:t>高空間分解能計測</a:t>
            </a:r>
            <a:endParaRPr lang="en-US" altLang="ja-JP"/>
          </a:p>
        </p:txBody>
      </p:sp>
      <p:sp>
        <p:nvSpPr>
          <p:cNvPr id="16389" name="Text Box 108"/>
          <p:cNvSpPr txBox="1">
            <a:spLocks noChangeArrowheads="1"/>
          </p:cNvSpPr>
          <p:nvPr/>
        </p:nvSpPr>
        <p:spPr bwMode="auto">
          <a:xfrm>
            <a:off x="609600" y="3321050"/>
            <a:ext cx="8001000" cy="118745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r>
              <a:rPr lang="ja-JP" altLang="en-US">
                <a:solidFill>
                  <a:srgbClr val="FF0000"/>
                </a:solidFill>
              </a:rPr>
              <a:t>高空間分解能計測システムを用いて発電中の電池内膜厚方向水分布を計測し，水の生成，滞留機構及び水と発電性能の関係を明らかにする．</a:t>
            </a:r>
          </a:p>
        </p:txBody>
      </p:sp>
      <p:sp>
        <p:nvSpPr>
          <p:cNvPr id="16390" name="テキスト ボックス 5"/>
          <p:cNvSpPr txBox="1">
            <a:spLocks noChangeArrowheads="1"/>
          </p:cNvSpPr>
          <p:nvPr/>
        </p:nvSpPr>
        <p:spPr bwMode="auto">
          <a:xfrm>
            <a:off x="539750" y="2673350"/>
            <a:ext cx="2160588" cy="369888"/>
          </a:xfrm>
          <a:prstGeom prst="rect">
            <a:avLst/>
          </a:prstGeom>
          <a:noFill/>
          <a:ln w="9525">
            <a:noFill/>
            <a:miter lim="800000"/>
            <a:headEnd/>
            <a:tailEnd/>
          </a:ln>
        </p:spPr>
        <p:txBody>
          <a:bodyPr>
            <a:spAutoFit/>
          </a:bodyPr>
          <a:lstStyle/>
          <a:p>
            <a:r>
              <a:rPr lang="ja-JP" altLang="en-US"/>
              <a:t>側視計測</a:t>
            </a:r>
            <a:endParaRPr lang="en-US" altLang="ja-JP"/>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0726-kara"/>
          <p:cNvPicPr>
            <a:picLocks noChangeAspect="1" noChangeArrowheads="1"/>
          </p:cNvPicPr>
          <p:nvPr/>
        </p:nvPicPr>
        <p:blipFill>
          <a:blip r:embed="rId5" cstate="print"/>
          <a:srcRect l="14296" t="8635" r="14249" b="14256"/>
          <a:stretch>
            <a:fillRect/>
          </a:stretch>
        </p:blipFill>
        <p:spPr bwMode="auto">
          <a:xfrm>
            <a:off x="250825" y="1125538"/>
            <a:ext cx="3405188" cy="3673475"/>
          </a:xfrm>
          <a:prstGeom prst="rect">
            <a:avLst/>
          </a:prstGeom>
          <a:noFill/>
          <a:ln w="9525">
            <a:noFill/>
            <a:miter lim="800000"/>
            <a:headEnd/>
            <a:tailEnd/>
          </a:ln>
        </p:spPr>
      </p:pic>
      <p:grpSp>
        <p:nvGrpSpPr>
          <p:cNvPr id="2052" name="グループ化 115"/>
          <p:cNvGrpSpPr>
            <a:grpSpLocks/>
          </p:cNvGrpSpPr>
          <p:nvPr/>
        </p:nvGrpSpPr>
        <p:grpSpPr bwMode="auto">
          <a:xfrm>
            <a:off x="250825" y="4941888"/>
            <a:ext cx="3744913" cy="954087"/>
            <a:chOff x="5148263" y="115888"/>
            <a:chExt cx="3744912" cy="954107"/>
          </a:xfrm>
        </p:grpSpPr>
        <p:sp>
          <p:nvSpPr>
            <p:cNvPr id="2154" name="Text Box 247"/>
            <p:cNvSpPr txBox="1">
              <a:spLocks noChangeArrowheads="1"/>
            </p:cNvSpPr>
            <p:nvPr/>
          </p:nvSpPr>
          <p:spPr bwMode="auto">
            <a:xfrm>
              <a:off x="5148263" y="115888"/>
              <a:ext cx="3744912" cy="954107"/>
            </a:xfrm>
            <a:prstGeom prst="rect">
              <a:avLst/>
            </a:prstGeom>
            <a:noFill/>
            <a:ln w="9525">
              <a:noFill/>
              <a:miter lim="800000"/>
              <a:headEnd/>
              <a:tailEnd/>
            </a:ln>
          </p:spPr>
          <p:txBody>
            <a:bodyPr>
              <a:spAutoFit/>
            </a:bodyPr>
            <a:lstStyle/>
            <a:p>
              <a:r>
                <a:rPr lang="ja-JP" altLang="en-US" sz="1400">
                  <a:latin typeface="Tahoma" pitchFamily="34" charset="0"/>
                </a:rPr>
                <a:t>・ 冷却型</a:t>
              </a:r>
              <a:r>
                <a:rPr lang="en-US" altLang="ja-JP" sz="1400">
                  <a:latin typeface="Tahoma" pitchFamily="34" charset="0"/>
                </a:rPr>
                <a:t>CCD</a:t>
              </a:r>
              <a:r>
                <a:rPr lang="ja-JP" altLang="en-US" sz="1400">
                  <a:latin typeface="Tahoma" pitchFamily="34" charset="0"/>
                </a:rPr>
                <a:t>カメラ </a:t>
              </a:r>
              <a:r>
                <a:rPr lang="en-US" altLang="ja-JP" sz="1400">
                  <a:latin typeface="Tahoma" pitchFamily="34" charset="0"/>
                </a:rPr>
                <a:t>(1024×1024pixcel</a:t>
              </a:r>
              <a:r>
                <a:rPr lang="ja-JP" altLang="en-US" sz="1400">
                  <a:latin typeface="Tahoma" pitchFamily="34" charset="0"/>
                </a:rPr>
                <a:t>，</a:t>
              </a:r>
              <a:r>
                <a:rPr lang="en-US" altLang="ja-JP" sz="1400">
                  <a:latin typeface="Tahoma" pitchFamily="34" charset="0"/>
                </a:rPr>
                <a:t>16bit)</a:t>
              </a:r>
            </a:p>
            <a:p>
              <a:r>
                <a:rPr lang="ja-JP" altLang="en-US" sz="1400"/>
                <a:t>・ 露光時間 </a:t>
              </a:r>
              <a:r>
                <a:rPr lang="en-US" altLang="ja-JP" sz="1400"/>
                <a:t>: 12sec</a:t>
              </a:r>
              <a:endParaRPr lang="ja-JP" altLang="en-US" sz="1400">
                <a:latin typeface="Tahoma" pitchFamily="34" charset="0"/>
              </a:endParaRPr>
            </a:p>
            <a:p>
              <a:r>
                <a:rPr lang="ja-JP" altLang="en-US" sz="1400">
                  <a:latin typeface="Tahoma" pitchFamily="34" charset="0"/>
                </a:rPr>
                <a:t>・ 検出分解能 ： </a:t>
              </a:r>
              <a:r>
                <a:rPr lang="en-US" altLang="ja-JP" sz="1400">
                  <a:latin typeface="Tahoma" pitchFamily="34" charset="0"/>
                </a:rPr>
                <a:t>8μm</a:t>
              </a:r>
            </a:p>
            <a:p>
              <a:r>
                <a:rPr lang="ja-JP" altLang="en-US" sz="1400">
                  <a:latin typeface="Tahoma" pitchFamily="34" charset="0"/>
                </a:rPr>
                <a:t>・ 空間分解能 </a:t>
              </a:r>
              <a:r>
                <a:rPr lang="en-US" altLang="ja-JP" sz="1400">
                  <a:latin typeface="Tahoma" pitchFamily="34" charset="0"/>
                </a:rPr>
                <a:t>: 108 μm</a:t>
              </a:r>
            </a:p>
          </p:txBody>
        </p:sp>
        <p:sp>
          <p:nvSpPr>
            <p:cNvPr id="2155" name="AutoShape 248"/>
            <p:cNvSpPr>
              <a:spLocks noChangeArrowheads="1"/>
            </p:cNvSpPr>
            <p:nvPr/>
          </p:nvSpPr>
          <p:spPr bwMode="auto">
            <a:xfrm>
              <a:off x="5148263" y="115888"/>
              <a:ext cx="3743325" cy="936625"/>
            </a:xfrm>
            <a:prstGeom prst="roundRect">
              <a:avLst>
                <a:gd name="adj" fmla="val 16667"/>
              </a:avLst>
            </a:prstGeom>
            <a:noFill/>
            <a:ln w="9525">
              <a:solidFill>
                <a:schemeClr val="tx1"/>
              </a:solidFill>
              <a:round/>
              <a:headEnd/>
              <a:tailEnd/>
            </a:ln>
          </p:spPr>
          <p:txBody>
            <a:bodyPr wrap="none" anchor="ctr"/>
            <a:lstStyle/>
            <a:p>
              <a:pPr algn="ctr"/>
              <a:endParaRPr lang="ja-JP" altLang="ja-JP" sz="2400">
                <a:solidFill>
                  <a:schemeClr val="tx2"/>
                </a:solidFill>
                <a:latin typeface="Tahoma" pitchFamily="34" charset="0"/>
              </a:endParaRPr>
            </a:p>
          </p:txBody>
        </p:sp>
      </p:grpSp>
      <p:grpSp>
        <p:nvGrpSpPr>
          <p:cNvPr id="3" name="Group 420"/>
          <p:cNvGrpSpPr>
            <a:grpSpLocks/>
          </p:cNvGrpSpPr>
          <p:nvPr/>
        </p:nvGrpSpPr>
        <p:grpSpPr bwMode="auto">
          <a:xfrm>
            <a:off x="2339975" y="1182688"/>
            <a:ext cx="6769100" cy="5199062"/>
            <a:chOff x="1474" y="745"/>
            <a:chExt cx="4264" cy="3275"/>
          </a:xfrm>
        </p:grpSpPr>
        <p:sp>
          <p:nvSpPr>
            <p:cNvPr id="23645" name="Text Box 93"/>
            <p:cNvSpPr txBox="1">
              <a:spLocks noChangeArrowheads="1"/>
            </p:cNvSpPr>
            <p:nvPr/>
          </p:nvSpPr>
          <p:spPr bwMode="auto">
            <a:xfrm>
              <a:off x="1973" y="3792"/>
              <a:ext cx="3493" cy="228"/>
            </a:xfrm>
            <a:prstGeom prst="rect">
              <a:avLst/>
            </a:prstGeom>
            <a:noFill/>
            <a:ln w="9525">
              <a:noFill/>
              <a:miter lim="800000"/>
              <a:headEnd/>
              <a:tailEnd/>
            </a:ln>
            <a:effectLst/>
          </p:spPr>
          <p:txBody>
            <a:bodyPr lIns="56473" tIns="28237" rIns="56473" bIns="28237">
              <a:spAutoFit/>
            </a:bodyPr>
            <a:lstStyle/>
            <a:p>
              <a:pPr defTabSz="565150" fontAlgn="t">
                <a:spcBef>
                  <a:spcPct val="50000"/>
                </a:spcBef>
                <a:defRPr/>
              </a:pPr>
              <a:r>
                <a:rPr lang="ja-JP" altLang="en-US" sz="2000" u="sng">
                  <a:solidFill>
                    <a:srgbClr val="FF0000"/>
                  </a:solidFill>
                  <a:effectLst>
                    <a:outerShdw blurRad="38100" dist="38100" dir="2700000" algn="tl">
                      <a:srgbClr val="C0C0C0"/>
                    </a:outerShdw>
                  </a:effectLst>
                  <a:latin typeface="ＭＳ Ｐゴシック" pitchFamily="50" charset="-128"/>
                </a:rPr>
                <a:t>発電時の電池内の平均水厚さの</a:t>
              </a:r>
              <a:r>
                <a:rPr lang="en-US" altLang="ja-JP" sz="2000" u="sng">
                  <a:solidFill>
                    <a:srgbClr val="FF0000"/>
                  </a:solidFill>
                  <a:effectLst>
                    <a:outerShdw blurRad="38100" dist="38100" dir="2700000" algn="tl">
                      <a:srgbClr val="C0C0C0"/>
                    </a:outerShdw>
                  </a:effectLst>
                  <a:latin typeface="ＭＳ Ｐゴシック" pitchFamily="50" charset="-128"/>
                </a:rPr>
                <a:t>2</a:t>
              </a:r>
              <a:r>
                <a:rPr lang="ja-JP" altLang="en-US" sz="2000" u="sng">
                  <a:solidFill>
                    <a:srgbClr val="FF0000"/>
                  </a:solidFill>
                  <a:effectLst>
                    <a:outerShdw blurRad="38100" dist="38100" dir="2700000" algn="tl">
                      <a:srgbClr val="C0C0C0"/>
                    </a:outerShdw>
                  </a:effectLst>
                  <a:latin typeface="ＭＳ Ｐゴシック" pitchFamily="50" charset="-128"/>
                </a:rPr>
                <a:t>次元分布の取得</a:t>
              </a:r>
            </a:p>
          </p:txBody>
        </p:sp>
        <p:grpSp>
          <p:nvGrpSpPr>
            <p:cNvPr id="2116" name="Group 298"/>
            <p:cNvGrpSpPr>
              <a:grpSpLocks/>
            </p:cNvGrpSpPr>
            <p:nvPr/>
          </p:nvGrpSpPr>
          <p:grpSpPr bwMode="auto">
            <a:xfrm>
              <a:off x="2957" y="2114"/>
              <a:ext cx="2554" cy="1361"/>
              <a:chOff x="2594" y="1570"/>
              <a:chExt cx="2554" cy="1361"/>
            </a:xfrm>
          </p:grpSpPr>
          <p:sp>
            <p:nvSpPr>
              <p:cNvPr id="2137" name="Rectangle 203"/>
              <p:cNvSpPr>
                <a:spLocks noChangeAspect="1" noChangeArrowheads="1"/>
              </p:cNvSpPr>
              <p:nvPr/>
            </p:nvSpPr>
            <p:spPr bwMode="auto">
              <a:xfrm>
                <a:off x="2777" y="1570"/>
                <a:ext cx="544" cy="907"/>
              </a:xfrm>
              <a:prstGeom prst="rect">
                <a:avLst/>
              </a:prstGeom>
              <a:solidFill>
                <a:srgbClr val="FFFF99"/>
              </a:solidFill>
              <a:ln w="9525">
                <a:noFill/>
                <a:miter lim="800000"/>
                <a:headEnd/>
                <a:tailEnd/>
              </a:ln>
            </p:spPr>
            <p:txBody>
              <a:bodyPr/>
              <a:lstStyle/>
              <a:p>
                <a:pPr algn="ctr"/>
                <a:endParaRPr lang="ja-JP" altLang="ja-JP" sz="2400">
                  <a:solidFill>
                    <a:schemeClr val="tx2"/>
                  </a:solidFill>
                  <a:latin typeface="Tahoma" pitchFamily="34" charset="0"/>
                </a:endParaRPr>
              </a:p>
            </p:txBody>
          </p:sp>
          <p:sp>
            <p:nvSpPr>
              <p:cNvPr id="2138" name="Rectangle 204"/>
              <p:cNvSpPr>
                <a:spLocks noChangeAspect="1" noChangeArrowheads="1"/>
              </p:cNvSpPr>
              <p:nvPr/>
            </p:nvSpPr>
            <p:spPr bwMode="auto">
              <a:xfrm>
                <a:off x="2920" y="1646"/>
                <a:ext cx="237" cy="245"/>
              </a:xfrm>
              <a:prstGeom prst="rect">
                <a:avLst/>
              </a:prstGeom>
              <a:solidFill>
                <a:srgbClr val="FFFFFF"/>
              </a:solidFill>
              <a:ln w="8255" cap="rnd">
                <a:solidFill>
                  <a:srgbClr val="003D62"/>
                </a:solidFill>
                <a:miter lim="800000"/>
                <a:headEnd/>
                <a:tailEnd/>
              </a:ln>
            </p:spPr>
            <p:txBody>
              <a:bodyPr/>
              <a:lstStyle/>
              <a:p>
                <a:pPr algn="ctr"/>
                <a:endParaRPr lang="ja-JP" altLang="ja-JP" sz="2400">
                  <a:solidFill>
                    <a:schemeClr val="tx2"/>
                  </a:solidFill>
                  <a:latin typeface="Tahoma" pitchFamily="34" charset="0"/>
                </a:endParaRPr>
              </a:p>
            </p:txBody>
          </p:sp>
          <p:sp>
            <p:nvSpPr>
              <p:cNvPr id="2139" name="Rectangle 205"/>
              <p:cNvSpPr>
                <a:spLocks noChangeAspect="1" noChangeArrowheads="1"/>
              </p:cNvSpPr>
              <p:nvPr/>
            </p:nvSpPr>
            <p:spPr bwMode="auto">
              <a:xfrm>
                <a:off x="2920" y="2137"/>
                <a:ext cx="237" cy="246"/>
              </a:xfrm>
              <a:prstGeom prst="rect">
                <a:avLst/>
              </a:prstGeom>
              <a:solidFill>
                <a:srgbClr val="FFFFFF"/>
              </a:solidFill>
              <a:ln w="8255" cap="rnd">
                <a:solidFill>
                  <a:srgbClr val="003D62"/>
                </a:solidFill>
                <a:miter lim="800000"/>
                <a:headEnd/>
                <a:tailEnd/>
              </a:ln>
            </p:spPr>
            <p:txBody>
              <a:bodyPr/>
              <a:lstStyle/>
              <a:p>
                <a:pPr algn="ctr"/>
                <a:endParaRPr lang="ja-JP" altLang="ja-JP" sz="2400">
                  <a:solidFill>
                    <a:schemeClr val="tx2"/>
                  </a:solidFill>
                  <a:latin typeface="Tahoma" pitchFamily="34" charset="0"/>
                </a:endParaRPr>
              </a:p>
            </p:txBody>
          </p:sp>
          <p:sp>
            <p:nvSpPr>
              <p:cNvPr id="2140" name="Rectangle 206"/>
              <p:cNvSpPr>
                <a:spLocks noChangeAspect="1" noChangeArrowheads="1"/>
              </p:cNvSpPr>
              <p:nvPr/>
            </p:nvSpPr>
            <p:spPr bwMode="auto">
              <a:xfrm>
                <a:off x="2811" y="1570"/>
                <a:ext cx="109" cy="907"/>
              </a:xfrm>
              <a:prstGeom prst="rect">
                <a:avLst/>
              </a:prstGeom>
              <a:solidFill>
                <a:schemeClr val="bg2"/>
              </a:solidFill>
              <a:ln w="8255" cap="rnd">
                <a:solidFill>
                  <a:srgbClr val="003D62"/>
                </a:solidFill>
                <a:miter lim="800000"/>
                <a:headEnd/>
                <a:tailEnd/>
              </a:ln>
            </p:spPr>
            <p:txBody>
              <a:bodyPr/>
              <a:lstStyle/>
              <a:p>
                <a:pPr algn="ctr"/>
                <a:endParaRPr lang="ja-JP" altLang="ja-JP" sz="2400">
                  <a:solidFill>
                    <a:schemeClr val="tx2"/>
                  </a:solidFill>
                  <a:latin typeface="Tahoma" pitchFamily="34" charset="0"/>
                </a:endParaRPr>
              </a:p>
            </p:txBody>
          </p:sp>
          <p:sp>
            <p:nvSpPr>
              <p:cNvPr id="2141" name="Rectangle 207"/>
              <p:cNvSpPr>
                <a:spLocks noChangeAspect="1" noChangeArrowheads="1"/>
              </p:cNvSpPr>
              <p:nvPr/>
            </p:nvSpPr>
            <p:spPr bwMode="auto">
              <a:xfrm>
                <a:off x="2774" y="1570"/>
                <a:ext cx="37" cy="907"/>
              </a:xfrm>
              <a:prstGeom prst="rect">
                <a:avLst/>
              </a:prstGeom>
              <a:solidFill>
                <a:srgbClr val="333333"/>
              </a:solidFill>
              <a:ln w="8255" cap="rnd">
                <a:solidFill>
                  <a:srgbClr val="003D62"/>
                </a:solidFill>
                <a:miter lim="800000"/>
                <a:headEnd/>
                <a:tailEnd/>
              </a:ln>
            </p:spPr>
            <p:txBody>
              <a:bodyPr/>
              <a:lstStyle/>
              <a:p>
                <a:pPr algn="ctr"/>
                <a:endParaRPr lang="ja-JP" altLang="ja-JP" sz="2400">
                  <a:solidFill>
                    <a:schemeClr val="tx2"/>
                  </a:solidFill>
                  <a:latin typeface="Tahoma" pitchFamily="34" charset="0"/>
                </a:endParaRPr>
              </a:p>
            </p:txBody>
          </p:sp>
          <p:sp>
            <p:nvSpPr>
              <p:cNvPr id="2142" name="Rectangle 212"/>
              <p:cNvSpPr>
                <a:spLocks noChangeArrowheads="1"/>
              </p:cNvSpPr>
              <p:nvPr/>
            </p:nvSpPr>
            <p:spPr bwMode="auto">
              <a:xfrm>
                <a:off x="2777" y="1677"/>
                <a:ext cx="363" cy="165"/>
              </a:xfrm>
              <a:prstGeom prst="rect">
                <a:avLst/>
              </a:prstGeom>
              <a:solidFill>
                <a:srgbClr val="0000FF">
                  <a:alpha val="74901"/>
                </a:srgbClr>
              </a:solidFill>
              <a:ln w="25400">
                <a:solidFill>
                  <a:srgbClr val="0000FF"/>
                </a:solidFill>
                <a:miter lim="800000"/>
                <a:headEnd/>
                <a:tailEnd/>
              </a:ln>
            </p:spPr>
            <p:txBody>
              <a:bodyPr wrap="none" anchor="ctr"/>
              <a:lstStyle/>
              <a:p>
                <a:pPr algn="ctr"/>
                <a:endParaRPr lang="ja-JP" altLang="ja-JP" sz="2400">
                  <a:solidFill>
                    <a:schemeClr val="tx2"/>
                  </a:solidFill>
                  <a:latin typeface="Tahoma" pitchFamily="34" charset="0"/>
                </a:endParaRPr>
              </a:p>
            </p:txBody>
          </p:sp>
          <p:sp>
            <p:nvSpPr>
              <p:cNvPr id="2143" name="Rectangle 213"/>
              <p:cNvSpPr>
                <a:spLocks noChangeArrowheads="1"/>
              </p:cNvSpPr>
              <p:nvPr/>
            </p:nvSpPr>
            <p:spPr bwMode="auto">
              <a:xfrm>
                <a:off x="2777" y="1933"/>
                <a:ext cx="136" cy="181"/>
              </a:xfrm>
              <a:prstGeom prst="rect">
                <a:avLst/>
              </a:prstGeom>
              <a:solidFill>
                <a:srgbClr val="FF0000">
                  <a:alpha val="74901"/>
                </a:srgbClr>
              </a:solidFill>
              <a:ln w="25400">
                <a:solidFill>
                  <a:srgbClr val="FF0000"/>
                </a:solidFill>
                <a:miter lim="800000"/>
                <a:headEnd/>
                <a:tailEnd/>
              </a:ln>
            </p:spPr>
            <p:txBody>
              <a:bodyPr wrap="none" anchor="ctr"/>
              <a:lstStyle/>
              <a:p>
                <a:pPr algn="ctr"/>
                <a:endParaRPr lang="ja-JP" altLang="ja-JP" sz="2400">
                  <a:solidFill>
                    <a:schemeClr val="tx2"/>
                  </a:solidFill>
                  <a:latin typeface="Tahoma" pitchFamily="34" charset="0"/>
                </a:endParaRPr>
              </a:p>
            </p:txBody>
          </p:sp>
          <p:sp>
            <p:nvSpPr>
              <p:cNvPr id="2144" name="Text Box 216"/>
              <p:cNvSpPr txBox="1">
                <a:spLocks noChangeArrowheads="1"/>
              </p:cNvSpPr>
              <p:nvPr/>
            </p:nvSpPr>
            <p:spPr bwMode="auto">
              <a:xfrm>
                <a:off x="3467" y="1644"/>
                <a:ext cx="1681" cy="209"/>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ja-JP" altLang="en-US">
                    <a:solidFill>
                      <a:srgbClr val="0000FF"/>
                    </a:solidFill>
                    <a:latin typeface="Tahoma" pitchFamily="34" charset="0"/>
                  </a:rPr>
                  <a:t>流路</a:t>
                </a:r>
                <a:r>
                  <a:rPr lang="en-US" altLang="ja-JP">
                    <a:solidFill>
                      <a:srgbClr val="0000FF"/>
                    </a:solidFill>
                    <a:latin typeface="Tahoma" pitchFamily="34" charset="0"/>
                  </a:rPr>
                  <a:t>(+GDL)</a:t>
                </a:r>
              </a:p>
            </p:txBody>
          </p:sp>
          <p:sp>
            <p:nvSpPr>
              <p:cNvPr id="2145" name="Text Box 217"/>
              <p:cNvSpPr txBox="1">
                <a:spLocks noChangeArrowheads="1"/>
              </p:cNvSpPr>
              <p:nvPr/>
            </p:nvSpPr>
            <p:spPr bwMode="auto">
              <a:xfrm>
                <a:off x="3460" y="1904"/>
                <a:ext cx="1507" cy="209"/>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ja-JP" altLang="en-US">
                    <a:solidFill>
                      <a:srgbClr val="FF0000"/>
                    </a:solidFill>
                    <a:latin typeface="Tahoma" pitchFamily="34" charset="0"/>
                  </a:rPr>
                  <a:t>リブ下</a:t>
                </a:r>
                <a:r>
                  <a:rPr lang="en-US" altLang="ja-JP">
                    <a:solidFill>
                      <a:srgbClr val="FF0000"/>
                    </a:solidFill>
                    <a:latin typeface="Tahoma" pitchFamily="34" charset="0"/>
                  </a:rPr>
                  <a:t>(</a:t>
                </a:r>
                <a:r>
                  <a:rPr lang="en-US" altLang="ja-JP">
                    <a:solidFill>
                      <a:srgbClr val="FF0000"/>
                    </a:solidFill>
                    <a:latin typeface="Tahoma" pitchFamily="34" charset="0"/>
                    <a:cs typeface="Tahoma" pitchFamily="34" charset="0"/>
                  </a:rPr>
                  <a:t>≈</a:t>
                </a:r>
                <a:r>
                  <a:rPr lang="en-US" altLang="ja-JP">
                    <a:solidFill>
                      <a:srgbClr val="FF0000"/>
                    </a:solidFill>
                    <a:latin typeface="Tahoma" pitchFamily="34" charset="0"/>
                  </a:rPr>
                  <a:t>GDL)</a:t>
                </a:r>
              </a:p>
            </p:txBody>
          </p:sp>
          <p:cxnSp>
            <p:nvCxnSpPr>
              <p:cNvPr id="2146" name="AutoShape 219"/>
              <p:cNvCxnSpPr>
                <a:cxnSpLocks noChangeShapeType="1"/>
                <a:stCxn id="2143" idx="3"/>
              </p:cNvCxnSpPr>
              <p:nvPr/>
            </p:nvCxnSpPr>
            <p:spPr bwMode="auto">
              <a:xfrm>
                <a:off x="2921" y="2024"/>
                <a:ext cx="549" cy="0"/>
              </a:xfrm>
              <a:prstGeom prst="straightConnector1">
                <a:avLst/>
              </a:prstGeom>
              <a:noFill/>
              <a:ln w="28575">
                <a:solidFill>
                  <a:srgbClr val="FF0000"/>
                </a:solidFill>
                <a:round/>
                <a:headEnd type="none" w="med" len="lg"/>
                <a:tailEnd type="stealth" w="med" len="lg"/>
              </a:ln>
            </p:spPr>
          </p:cxnSp>
          <p:sp>
            <p:nvSpPr>
              <p:cNvPr id="2147" name="Line 225"/>
              <p:cNvSpPr>
                <a:spLocks noChangeShapeType="1"/>
              </p:cNvSpPr>
              <p:nvPr/>
            </p:nvSpPr>
            <p:spPr bwMode="auto">
              <a:xfrm flipV="1">
                <a:off x="2775" y="2477"/>
                <a:ext cx="18" cy="318"/>
              </a:xfrm>
              <a:prstGeom prst="line">
                <a:avLst/>
              </a:prstGeom>
              <a:noFill/>
              <a:ln w="25400">
                <a:solidFill>
                  <a:schemeClr val="tx1"/>
                </a:solidFill>
                <a:round/>
                <a:headEnd/>
                <a:tailEnd/>
              </a:ln>
            </p:spPr>
            <p:txBody>
              <a:bodyPr anchor="ctr"/>
              <a:lstStyle/>
              <a:p>
                <a:endParaRPr lang="ja-JP" altLang="en-US"/>
              </a:p>
            </p:txBody>
          </p:sp>
          <p:sp>
            <p:nvSpPr>
              <p:cNvPr id="2148" name="Text Box 226"/>
              <p:cNvSpPr txBox="1">
                <a:spLocks noChangeArrowheads="1"/>
              </p:cNvSpPr>
              <p:nvPr/>
            </p:nvSpPr>
            <p:spPr bwMode="auto">
              <a:xfrm>
                <a:off x="2594" y="2761"/>
                <a:ext cx="408" cy="170"/>
              </a:xfrm>
              <a:prstGeom prst="rect">
                <a:avLst/>
              </a:prstGeom>
              <a:noFill/>
              <a:ln w="9525">
                <a:noFill/>
                <a:miter lim="800000"/>
                <a:headEnd/>
                <a:tailEnd/>
              </a:ln>
            </p:spPr>
            <p:txBody>
              <a:bodyPr lIns="56473" tIns="28237" rIns="56473" bIns="28237">
                <a:spAutoFit/>
              </a:bodyPr>
              <a:lstStyle/>
              <a:p>
                <a:pPr defTabSz="565150">
                  <a:spcBef>
                    <a:spcPct val="50000"/>
                  </a:spcBef>
                </a:pPr>
                <a:r>
                  <a:rPr lang="en-US" altLang="ja-JP" sz="1400" b="1">
                    <a:latin typeface="Tahoma" pitchFamily="34" charset="0"/>
                  </a:rPr>
                  <a:t>MEA</a:t>
                </a:r>
              </a:p>
            </p:txBody>
          </p:sp>
          <p:sp>
            <p:nvSpPr>
              <p:cNvPr id="2149" name="Line 227"/>
              <p:cNvSpPr>
                <a:spLocks noChangeShapeType="1"/>
              </p:cNvSpPr>
              <p:nvPr/>
            </p:nvSpPr>
            <p:spPr bwMode="auto">
              <a:xfrm flipH="1" flipV="1">
                <a:off x="2867" y="2477"/>
                <a:ext cx="89" cy="181"/>
              </a:xfrm>
              <a:prstGeom prst="line">
                <a:avLst/>
              </a:prstGeom>
              <a:noFill/>
              <a:ln w="25400">
                <a:solidFill>
                  <a:schemeClr val="tx1"/>
                </a:solidFill>
                <a:round/>
                <a:headEnd/>
                <a:tailEnd/>
              </a:ln>
            </p:spPr>
            <p:txBody>
              <a:bodyPr anchor="ctr"/>
              <a:lstStyle/>
              <a:p>
                <a:endParaRPr lang="ja-JP" altLang="en-US"/>
              </a:p>
            </p:txBody>
          </p:sp>
          <p:sp>
            <p:nvSpPr>
              <p:cNvPr id="2150" name="Text Box 228"/>
              <p:cNvSpPr txBox="1">
                <a:spLocks noChangeArrowheads="1"/>
              </p:cNvSpPr>
              <p:nvPr/>
            </p:nvSpPr>
            <p:spPr bwMode="auto">
              <a:xfrm>
                <a:off x="2865" y="2644"/>
                <a:ext cx="318" cy="170"/>
              </a:xfrm>
              <a:prstGeom prst="rect">
                <a:avLst/>
              </a:prstGeom>
              <a:noFill/>
              <a:ln w="9525">
                <a:noFill/>
                <a:miter lim="800000"/>
                <a:headEnd/>
                <a:tailEnd/>
              </a:ln>
            </p:spPr>
            <p:txBody>
              <a:bodyPr lIns="56473" tIns="28237" rIns="56473" bIns="28237">
                <a:spAutoFit/>
              </a:bodyPr>
              <a:lstStyle/>
              <a:p>
                <a:pPr defTabSz="565150">
                  <a:spcBef>
                    <a:spcPct val="50000"/>
                  </a:spcBef>
                </a:pPr>
                <a:r>
                  <a:rPr lang="en-US" altLang="ja-JP" sz="1400" b="1">
                    <a:latin typeface="Tahoma" pitchFamily="34" charset="0"/>
                  </a:rPr>
                  <a:t>GDL</a:t>
                </a:r>
              </a:p>
            </p:txBody>
          </p:sp>
          <p:sp>
            <p:nvSpPr>
              <p:cNvPr id="2151" name="Line 229"/>
              <p:cNvSpPr>
                <a:spLocks noChangeShapeType="1"/>
              </p:cNvSpPr>
              <p:nvPr/>
            </p:nvSpPr>
            <p:spPr bwMode="auto">
              <a:xfrm flipH="1" flipV="1">
                <a:off x="3047" y="2386"/>
                <a:ext cx="272" cy="273"/>
              </a:xfrm>
              <a:prstGeom prst="line">
                <a:avLst/>
              </a:prstGeom>
              <a:noFill/>
              <a:ln w="25400">
                <a:solidFill>
                  <a:schemeClr val="tx1"/>
                </a:solidFill>
                <a:round/>
                <a:headEnd/>
                <a:tailEnd/>
              </a:ln>
            </p:spPr>
            <p:txBody>
              <a:bodyPr anchor="ctr"/>
              <a:lstStyle/>
              <a:p>
                <a:endParaRPr lang="ja-JP" altLang="en-US"/>
              </a:p>
            </p:txBody>
          </p:sp>
          <p:sp>
            <p:nvSpPr>
              <p:cNvPr id="2152" name="Text Box 230"/>
              <p:cNvSpPr txBox="1">
                <a:spLocks noChangeArrowheads="1"/>
              </p:cNvSpPr>
              <p:nvPr/>
            </p:nvSpPr>
            <p:spPr bwMode="auto">
              <a:xfrm>
                <a:off x="3228" y="2659"/>
                <a:ext cx="409" cy="170"/>
              </a:xfrm>
              <a:prstGeom prst="rect">
                <a:avLst/>
              </a:prstGeom>
              <a:noFill/>
              <a:ln w="9525">
                <a:noFill/>
                <a:miter lim="800000"/>
                <a:headEnd/>
                <a:tailEnd/>
              </a:ln>
            </p:spPr>
            <p:txBody>
              <a:bodyPr lIns="56473" tIns="28237" rIns="56473" bIns="28237">
                <a:spAutoFit/>
              </a:bodyPr>
              <a:lstStyle/>
              <a:p>
                <a:pPr defTabSz="565150">
                  <a:spcBef>
                    <a:spcPct val="50000"/>
                  </a:spcBef>
                </a:pPr>
                <a:r>
                  <a:rPr lang="ja-JP" altLang="en-US" sz="1400" b="1">
                    <a:latin typeface="Tahoma" pitchFamily="34" charset="0"/>
                  </a:rPr>
                  <a:t>流路</a:t>
                </a:r>
              </a:p>
            </p:txBody>
          </p:sp>
          <p:sp>
            <p:nvSpPr>
              <p:cNvPr id="2153" name="Line 297"/>
              <p:cNvSpPr>
                <a:spLocks noChangeShapeType="1"/>
              </p:cNvSpPr>
              <p:nvPr/>
            </p:nvSpPr>
            <p:spPr bwMode="auto">
              <a:xfrm>
                <a:off x="3152" y="1752"/>
                <a:ext cx="318" cy="0"/>
              </a:xfrm>
              <a:prstGeom prst="line">
                <a:avLst/>
              </a:prstGeom>
              <a:noFill/>
              <a:ln w="28575">
                <a:solidFill>
                  <a:srgbClr val="0000FF"/>
                </a:solidFill>
                <a:round/>
                <a:headEnd/>
                <a:tailEnd type="stealth" w="med" len="med"/>
              </a:ln>
            </p:spPr>
            <p:txBody>
              <a:bodyPr/>
              <a:lstStyle/>
              <a:p>
                <a:endParaRPr lang="ja-JP" altLang="en-US"/>
              </a:p>
            </p:txBody>
          </p:sp>
        </p:grpSp>
        <p:grpSp>
          <p:nvGrpSpPr>
            <p:cNvPr id="2117" name="Group 334"/>
            <p:cNvGrpSpPr>
              <a:grpSpLocks/>
            </p:cNvGrpSpPr>
            <p:nvPr/>
          </p:nvGrpSpPr>
          <p:grpSpPr bwMode="auto">
            <a:xfrm>
              <a:off x="2766" y="989"/>
              <a:ext cx="2972" cy="990"/>
              <a:chOff x="2788" y="754"/>
              <a:chExt cx="2972" cy="990"/>
            </a:xfrm>
          </p:grpSpPr>
          <p:pic>
            <p:nvPicPr>
              <p:cNvPr id="2122" name="Picture 4" descr="0726-kara"/>
              <p:cNvPicPr>
                <a:picLocks noChangeAspect="1" noChangeArrowheads="1"/>
              </p:cNvPicPr>
              <p:nvPr/>
            </p:nvPicPr>
            <p:blipFill>
              <a:blip r:embed="rId5" cstate="print">
                <a:lum bright="-12000" contrast="48000"/>
              </a:blip>
              <a:srcRect l="64600" t="22243" r="25243" b="67297"/>
              <a:stretch>
                <a:fillRect/>
              </a:stretch>
            </p:blipFill>
            <p:spPr bwMode="auto">
              <a:xfrm>
                <a:off x="2788" y="754"/>
                <a:ext cx="1095" cy="990"/>
              </a:xfrm>
              <a:prstGeom prst="rect">
                <a:avLst/>
              </a:prstGeom>
              <a:noFill/>
              <a:ln w="9525">
                <a:noFill/>
                <a:miter lim="800000"/>
                <a:headEnd/>
                <a:tailEnd/>
              </a:ln>
            </p:spPr>
          </p:pic>
          <p:sp>
            <p:nvSpPr>
              <p:cNvPr id="2123" name="Rectangle 6"/>
              <p:cNvSpPr>
                <a:spLocks noChangeArrowheads="1"/>
              </p:cNvSpPr>
              <p:nvPr/>
            </p:nvSpPr>
            <p:spPr bwMode="auto">
              <a:xfrm>
                <a:off x="3220" y="973"/>
                <a:ext cx="202" cy="62"/>
              </a:xfrm>
              <a:prstGeom prst="rect">
                <a:avLst/>
              </a:prstGeom>
              <a:noFill/>
              <a:ln w="31750">
                <a:solidFill>
                  <a:srgbClr val="0000FF"/>
                </a:solidFill>
                <a:miter lim="800000"/>
                <a:headEnd type="none" w="med" len="lg"/>
                <a:tailEnd type="none" w="med" len="lg"/>
              </a:ln>
            </p:spPr>
            <p:txBody>
              <a:bodyPr wrap="none" anchor="ctr"/>
              <a:lstStyle/>
              <a:p>
                <a:pPr algn="ctr"/>
                <a:endParaRPr lang="ja-JP" altLang="ja-JP" sz="2400">
                  <a:solidFill>
                    <a:schemeClr val="tx2"/>
                  </a:solidFill>
                  <a:latin typeface="Tahoma" pitchFamily="34" charset="0"/>
                </a:endParaRPr>
              </a:p>
            </p:txBody>
          </p:sp>
          <p:sp>
            <p:nvSpPr>
              <p:cNvPr id="2124" name="Rectangle 7"/>
              <p:cNvSpPr>
                <a:spLocks noChangeArrowheads="1"/>
              </p:cNvSpPr>
              <p:nvPr/>
            </p:nvSpPr>
            <p:spPr bwMode="auto">
              <a:xfrm>
                <a:off x="3220" y="1216"/>
                <a:ext cx="202" cy="61"/>
              </a:xfrm>
              <a:prstGeom prst="rect">
                <a:avLst/>
              </a:prstGeom>
              <a:noFill/>
              <a:ln w="31750">
                <a:solidFill>
                  <a:srgbClr val="FF0000"/>
                </a:solidFill>
                <a:miter lim="800000"/>
                <a:headEnd type="none" w="med" len="lg"/>
                <a:tailEnd type="none" w="med" len="lg"/>
              </a:ln>
            </p:spPr>
            <p:txBody>
              <a:bodyPr wrap="none" anchor="ctr"/>
              <a:lstStyle/>
              <a:p>
                <a:pPr algn="ctr"/>
                <a:endParaRPr lang="ja-JP" altLang="ja-JP" sz="2400">
                  <a:solidFill>
                    <a:schemeClr val="tx2"/>
                  </a:solidFill>
                  <a:latin typeface="Tahoma" pitchFamily="34" charset="0"/>
                </a:endParaRPr>
              </a:p>
            </p:txBody>
          </p:sp>
          <p:sp>
            <p:nvSpPr>
              <p:cNvPr id="2125" name="Text Box 8"/>
              <p:cNvSpPr txBox="1">
                <a:spLocks noChangeArrowheads="1"/>
              </p:cNvSpPr>
              <p:nvPr/>
            </p:nvSpPr>
            <p:spPr bwMode="auto">
              <a:xfrm>
                <a:off x="4079" y="883"/>
                <a:ext cx="1681" cy="209"/>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ja-JP" altLang="en-US">
                    <a:solidFill>
                      <a:srgbClr val="0000FF"/>
                    </a:solidFill>
                    <a:latin typeface="Tahoma" pitchFamily="34" charset="0"/>
                  </a:rPr>
                  <a:t>流路 </a:t>
                </a:r>
                <a:r>
                  <a:rPr lang="en-US" altLang="ja-JP">
                    <a:solidFill>
                      <a:srgbClr val="0000FF"/>
                    </a:solidFill>
                    <a:latin typeface="Tahoma" pitchFamily="34" charset="0"/>
                  </a:rPr>
                  <a:t>(+GDL)</a:t>
                </a:r>
              </a:p>
            </p:txBody>
          </p:sp>
          <p:sp>
            <p:nvSpPr>
              <p:cNvPr id="2126" name="Text Box 9"/>
              <p:cNvSpPr txBox="1">
                <a:spLocks noChangeArrowheads="1"/>
              </p:cNvSpPr>
              <p:nvPr/>
            </p:nvSpPr>
            <p:spPr bwMode="auto">
              <a:xfrm>
                <a:off x="4103" y="1125"/>
                <a:ext cx="1453" cy="209"/>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ja-JP" altLang="en-US">
                    <a:solidFill>
                      <a:srgbClr val="FF0000"/>
                    </a:solidFill>
                    <a:latin typeface="Tahoma" pitchFamily="34" charset="0"/>
                  </a:rPr>
                  <a:t>リブ下</a:t>
                </a:r>
                <a:r>
                  <a:rPr lang="en-US" altLang="ja-JP">
                    <a:solidFill>
                      <a:srgbClr val="FF0000"/>
                    </a:solidFill>
                    <a:latin typeface="Tahoma" pitchFamily="34" charset="0"/>
                  </a:rPr>
                  <a:t>(</a:t>
                </a:r>
                <a:r>
                  <a:rPr lang="en-US" altLang="ja-JP">
                    <a:solidFill>
                      <a:srgbClr val="FF0000"/>
                    </a:solidFill>
                    <a:latin typeface="Tahoma" pitchFamily="34" charset="0"/>
                    <a:cs typeface="Tahoma" pitchFamily="34" charset="0"/>
                  </a:rPr>
                  <a:t>≈</a:t>
                </a:r>
                <a:r>
                  <a:rPr lang="en-US" altLang="ja-JP">
                    <a:solidFill>
                      <a:srgbClr val="FF0000"/>
                    </a:solidFill>
                    <a:latin typeface="Tahoma" pitchFamily="34" charset="0"/>
                  </a:rPr>
                  <a:t>GDL)</a:t>
                </a:r>
              </a:p>
            </p:txBody>
          </p:sp>
          <p:cxnSp>
            <p:nvCxnSpPr>
              <p:cNvPr id="2127" name="AutoShape 10"/>
              <p:cNvCxnSpPr>
                <a:cxnSpLocks noChangeShapeType="1"/>
                <a:stCxn id="2123" idx="3"/>
                <a:endCxn id="2125" idx="1"/>
              </p:cNvCxnSpPr>
              <p:nvPr/>
            </p:nvCxnSpPr>
            <p:spPr bwMode="auto">
              <a:xfrm flipV="1">
                <a:off x="3432" y="997"/>
                <a:ext cx="647" cy="7"/>
              </a:xfrm>
              <a:prstGeom prst="curvedConnector3">
                <a:avLst>
                  <a:gd name="adj1" fmla="val 49148"/>
                </a:avLst>
              </a:prstGeom>
              <a:noFill/>
              <a:ln w="28575">
                <a:solidFill>
                  <a:srgbClr val="0000FF"/>
                </a:solidFill>
                <a:round/>
                <a:headEnd type="none" w="med" len="lg"/>
                <a:tailEnd type="stealth" w="med" len="lg"/>
              </a:ln>
            </p:spPr>
          </p:cxnSp>
          <p:cxnSp>
            <p:nvCxnSpPr>
              <p:cNvPr id="2128" name="AutoShape 11"/>
              <p:cNvCxnSpPr>
                <a:cxnSpLocks noChangeShapeType="1"/>
                <a:stCxn id="2124" idx="3"/>
              </p:cNvCxnSpPr>
              <p:nvPr/>
            </p:nvCxnSpPr>
            <p:spPr bwMode="auto">
              <a:xfrm flipV="1">
                <a:off x="3432" y="1243"/>
                <a:ext cx="626" cy="4"/>
              </a:xfrm>
              <a:prstGeom prst="curvedConnector3">
                <a:avLst>
                  <a:gd name="adj1" fmla="val 49199"/>
                </a:avLst>
              </a:prstGeom>
              <a:noFill/>
              <a:ln w="28575">
                <a:solidFill>
                  <a:srgbClr val="FF0000"/>
                </a:solidFill>
                <a:round/>
                <a:headEnd type="none" w="med" len="lg"/>
                <a:tailEnd type="stealth" w="med" len="lg"/>
              </a:ln>
            </p:spPr>
          </p:cxnSp>
          <p:sp>
            <p:nvSpPr>
              <p:cNvPr id="2129" name="Line 194"/>
              <p:cNvSpPr>
                <a:spLocks noChangeShapeType="1"/>
              </p:cNvSpPr>
              <p:nvPr/>
            </p:nvSpPr>
            <p:spPr bwMode="auto">
              <a:xfrm>
                <a:off x="2880" y="1525"/>
                <a:ext cx="317" cy="0"/>
              </a:xfrm>
              <a:prstGeom prst="line">
                <a:avLst/>
              </a:prstGeom>
              <a:noFill/>
              <a:ln w="25400">
                <a:solidFill>
                  <a:srgbClr val="00FFFF"/>
                </a:solidFill>
                <a:round/>
                <a:headEnd type="triangle" w="med" len="med"/>
                <a:tailEnd type="triangle" w="med" len="med"/>
              </a:ln>
            </p:spPr>
            <p:txBody>
              <a:bodyPr anchor="ctr"/>
              <a:lstStyle/>
              <a:p>
                <a:endParaRPr lang="ja-JP" altLang="en-US"/>
              </a:p>
            </p:txBody>
          </p:sp>
          <p:sp>
            <p:nvSpPr>
              <p:cNvPr id="2130" name="Line 195"/>
              <p:cNvSpPr>
                <a:spLocks noChangeShapeType="1"/>
              </p:cNvSpPr>
              <p:nvPr/>
            </p:nvSpPr>
            <p:spPr bwMode="auto">
              <a:xfrm>
                <a:off x="3198" y="1525"/>
                <a:ext cx="272" cy="0"/>
              </a:xfrm>
              <a:prstGeom prst="line">
                <a:avLst/>
              </a:prstGeom>
              <a:noFill/>
              <a:ln w="25400">
                <a:solidFill>
                  <a:srgbClr val="00FFFF"/>
                </a:solidFill>
                <a:round/>
                <a:headEnd type="triangle" w="med" len="med"/>
                <a:tailEnd type="triangle" w="med" len="med"/>
              </a:ln>
            </p:spPr>
            <p:txBody>
              <a:bodyPr anchor="ctr"/>
              <a:lstStyle/>
              <a:p>
                <a:endParaRPr lang="ja-JP" altLang="en-US"/>
              </a:p>
            </p:txBody>
          </p:sp>
          <p:sp>
            <p:nvSpPr>
              <p:cNvPr id="2131" name="Text Box 196"/>
              <p:cNvSpPr txBox="1">
                <a:spLocks noChangeArrowheads="1"/>
              </p:cNvSpPr>
              <p:nvPr/>
            </p:nvSpPr>
            <p:spPr bwMode="auto">
              <a:xfrm>
                <a:off x="2835" y="1525"/>
                <a:ext cx="408" cy="170"/>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en-US" altLang="ja-JP" sz="1400" b="1">
                    <a:solidFill>
                      <a:srgbClr val="66FFFF"/>
                    </a:solidFill>
                    <a:latin typeface="Tahoma" pitchFamily="34" charset="0"/>
                  </a:rPr>
                  <a:t>3mm</a:t>
                </a:r>
              </a:p>
            </p:txBody>
          </p:sp>
          <p:sp>
            <p:nvSpPr>
              <p:cNvPr id="2132" name="Text Box 197"/>
              <p:cNvSpPr txBox="1">
                <a:spLocks noChangeArrowheads="1"/>
              </p:cNvSpPr>
              <p:nvPr/>
            </p:nvSpPr>
            <p:spPr bwMode="auto">
              <a:xfrm>
                <a:off x="3173" y="1525"/>
                <a:ext cx="408" cy="170"/>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en-US" altLang="ja-JP" sz="1400" b="1">
                    <a:solidFill>
                      <a:srgbClr val="66FFFF"/>
                    </a:solidFill>
                    <a:latin typeface="Tahoma" pitchFamily="34" charset="0"/>
                  </a:rPr>
                  <a:t>3mm</a:t>
                </a:r>
              </a:p>
            </p:txBody>
          </p:sp>
          <p:sp>
            <p:nvSpPr>
              <p:cNvPr id="2133" name="Line 235"/>
              <p:cNvSpPr>
                <a:spLocks noChangeShapeType="1"/>
              </p:cNvSpPr>
              <p:nvPr/>
            </p:nvSpPr>
            <p:spPr bwMode="auto">
              <a:xfrm rot="16200000" flipH="1">
                <a:off x="3084" y="1230"/>
                <a:ext cx="136" cy="0"/>
              </a:xfrm>
              <a:prstGeom prst="line">
                <a:avLst/>
              </a:prstGeom>
              <a:noFill/>
              <a:ln w="25400">
                <a:solidFill>
                  <a:srgbClr val="00FFFF"/>
                </a:solidFill>
                <a:round/>
                <a:headEnd type="triangle" w="sm" len="med"/>
                <a:tailEnd type="triangle" w="sm" len="med"/>
              </a:ln>
            </p:spPr>
            <p:txBody>
              <a:bodyPr anchor="ctr"/>
              <a:lstStyle/>
              <a:p>
                <a:endParaRPr lang="ja-JP" altLang="en-US"/>
              </a:p>
            </p:txBody>
          </p:sp>
          <p:sp>
            <p:nvSpPr>
              <p:cNvPr id="2134" name="Text Box 236"/>
              <p:cNvSpPr txBox="1">
                <a:spLocks noChangeArrowheads="1"/>
              </p:cNvSpPr>
              <p:nvPr/>
            </p:nvSpPr>
            <p:spPr bwMode="auto">
              <a:xfrm>
                <a:off x="2788" y="1147"/>
                <a:ext cx="410" cy="170"/>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en-US" altLang="ja-JP" sz="1400" b="1">
                    <a:solidFill>
                      <a:srgbClr val="66FFFF"/>
                    </a:solidFill>
                    <a:latin typeface="Tahoma" pitchFamily="34" charset="0"/>
                  </a:rPr>
                  <a:t>1mm</a:t>
                </a:r>
              </a:p>
            </p:txBody>
          </p:sp>
          <p:sp>
            <p:nvSpPr>
              <p:cNvPr id="2135" name="Line 237"/>
              <p:cNvSpPr>
                <a:spLocks noChangeShapeType="1"/>
              </p:cNvSpPr>
              <p:nvPr/>
            </p:nvSpPr>
            <p:spPr bwMode="auto">
              <a:xfrm rot="16200000" flipH="1">
                <a:off x="3084" y="1006"/>
                <a:ext cx="136" cy="0"/>
              </a:xfrm>
              <a:prstGeom prst="line">
                <a:avLst/>
              </a:prstGeom>
              <a:noFill/>
              <a:ln w="25400">
                <a:solidFill>
                  <a:srgbClr val="00FFFF"/>
                </a:solidFill>
                <a:round/>
                <a:headEnd type="triangle" w="sm" len="med"/>
                <a:tailEnd type="triangle" w="sm" len="med"/>
              </a:ln>
            </p:spPr>
            <p:txBody>
              <a:bodyPr anchor="ctr"/>
              <a:lstStyle/>
              <a:p>
                <a:endParaRPr lang="ja-JP" altLang="en-US"/>
              </a:p>
            </p:txBody>
          </p:sp>
          <p:sp>
            <p:nvSpPr>
              <p:cNvPr id="2136" name="Text Box 238"/>
              <p:cNvSpPr txBox="1">
                <a:spLocks noChangeArrowheads="1"/>
              </p:cNvSpPr>
              <p:nvPr/>
            </p:nvSpPr>
            <p:spPr bwMode="auto">
              <a:xfrm>
                <a:off x="2790" y="920"/>
                <a:ext cx="408" cy="170"/>
              </a:xfrm>
              <a:prstGeom prst="rect">
                <a:avLst/>
              </a:prstGeom>
              <a:noFill/>
              <a:ln w="28575">
                <a:noFill/>
                <a:miter lim="800000"/>
                <a:headEnd type="none" w="med" len="lg"/>
                <a:tailEnd type="none" w="med" len="lg"/>
              </a:ln>
            </p:spPr>
            <p:txBody>
              <a:bodyPr lIns="56473" tIns="28237" rIns="56473" bIns="28237">
                <a:spAutoFit/>
              </a:bodyPr>
              <a:lstStyle/>
              <a:p>
                <a:pPr defTabSz="565150">
                  <a:spcBef>
                    <a:spcPct val="50000"/>
                  </a:spcBef>
                </a:pPr>
                <a:r>
                  <a:rPr lang="en-US" altLang="ja-JP" sz="1400" b="1">
                    <a:solidFill>
                      <a:srgbClr val="66FFFF"/>
                    </a:solidFill>
                    <a:latin typeface="Tahoma" pitchFamily="34" charset="0"/>
                  </a:rPr>
                  <a:t>1mm</a:t>
                </a:r>
              </a:p>
            </p:txBody>
          </p:sp>
        </p:grpSp>
        <p:sp>
          <p:nvSpPr>
            <p:cNvPr id="2118" name="Rectangle 5"/>
            <p:cNvSpPr>
              <a:spLocks noChangeArrowheads="1"/>
            </p:cNvSpPr>
            <p:nvPr/>
          </p:nvSpPr>
          <p:spPr bwMode="auto">
            <a:xfrm>
              <a:off x="1474" y="1820"/>
              <a:ext cx="363" cy="340"/>
            </a:xfrm>
            <a:prstGeom prst="rect">
              <a:avLst/>
            </a:prstGeom>
            <a:solidFill>
              <a:srgbClr val="FFFF99">
                <a:alpha val="50195"/>
              </a:srgbClr>
            </a:solidFill>
            <a:ln w="28575">
              <a:solidFill>
                <a:srgbClr val="FF6600"/>
              </a:solidFill>
              <a:miter lim="800000"/>
              <a:headEnd type="none" w="med" len="lg"/>
              <a:tailEnd type="none" w="med" len="lg"/>
            </a:ln>
          </p:spPr>
          <p:txBody>
            <a:bodyPr wrap="none" anchor="ctr"/>
            <a:lstStyle/>
            <a:p>
              <a:pPr algn="ctr"/>
              <a:endParaRPr lang="ja-JP" altLang="ja-JP" sz="2400">
                <a:solidFill>
                  <a:schemeClr val="tx2"/>
                </a:solidFill>
                <a:latin typeface="Tahoma" pitchFamily="34" charset="0"/>
              </a:endParaRPr>
            </a:p>
          </p:txBody>
        </p:sp>
        <p:sp>
          <p:nvSpPr>
            <p:cNvPr id="2119" name="AutoShape 103"/>
            <p:cNvSpPr>
              <a:spLocks noChangeArrowheads="1"/>
            </p:cNvSpPr>
            <p:nvPr/>
          </p:nvSpPr>
          <p:spPr bwMode="auto">
            <a:xfrm>
              <a:off x="1565" y="1208"/>
              <a:ext cx="1134" cy="54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9 w 21600"/>
                <a:gd name="T13" fmla="*/ 4050 h 21600"/>
                <a:gd name="T14" fmla="*/ 19162 w 21600"/>
                <a:gd name="T15" fmla="*/ 8100 h 21600"/>
              </a:gdLst>
              <a:ahLst/>
              <a:cxnLst>
                <a:cxn ang="T8">
                  <a:pos x="T0" y="T1"/>
                </a:cxn>
                <a:cxn ang="T9">
                  <a:pos x="T2" y="T3"/>
                </a:cxn>
                <a:cxn ang="T10">
                  <a:pos x="T4" y="T5"/>
                </a:cxn>
                <a:cxn ang="T11">
                  <a:pos x="T6" y="T7"/>
                </a:cxn>
              </a:cxnLst>
              <a:rect l="T12" t="T13" r="T14" b="T15"/>
              <a:pathLst>
                <a:path w="21600" h="21600">
                  <a:moveTo>
                    <a:pt x="21600" y="6079"/>
                  </a:moveTo>
                  <a:lnTo>
                    <a:pt x="14304" y="0"/>
                  </a:lnTo>
                  <a:lnTo>
                    <a:pt x="14304" y="4050"/>
                  </a:lnTo>
                  <a:lnTo>
                    <a:pt x="12427" y="4050"/>
                  </a:lnTo>
                  <a:cubicBezTo>
                    <a:pt x="5564" y="4050"/>
                    <a:pt x="0" y="7680"/>
                    <a:pt x="0" y="12158"/>
                  </a:cubicBezTo>
                  <a:lnTo>
                    <a:pt x="0" y="21600"/>
                  </a:lnTo>
                  <a:lnTo>
                    <a:pt x="4148" y="21600"/>
                  </a:lnTo>
                  <a:lnTo>
                    <a:pt x="4148" y="12158"/>
                  </a:lnTo>
                  <a:cubicBezTo>
                    <a:pt x="4148" y="9921"/>
                    <a:pt x="7855" y="8108"/>
                    <a:pt x="12427" y="8108"/>
                  </a:cubicBezTo>
                  <a:lnTo>
                    <a:pt x="14304" y="8108"/>
                  </a:lnTo>
                  <a:lnTo>
                    <a:pt x="14304" y="12158"/>
                  </a:lnTo>
                  <a:close/>
                </a:path>
              </a:pathLst>
            </a:custGeom>
            <a:solidFill>
              <a:srgbClr val="FFFF99"/>
            </a:solidFill>
            <a:ln w="28575">
              <a:solidFill>
                <a:srgbClr val="FF6600"/>
              </a:solidFill>
              <a:miter lim="800000"/>
              <a:headEnd type="none" w="med" len="lg"/>
              <a:tailEnd type="none" w="med" len="lg"/>
            </a:ln>
          </p:spPr>
          <p:txBody>
            <a:bodyPr wrap="none" anchor="ctr"/>
            <a:lstStyle/>
            <a:p>
              <a:endParaRPr lang="ja-JP" altLang="en-US"/>
            </a:p>
          </p:txBody>
        </p:sp>
        <p:sp>
          <p:nvSpPr>
            <p:cNvPr id="2120" name="AutoShape 413"/>
            <p:cNvSpPr>
              <a:spLocks noChangeArrowheads="1"/>
            </p:cNvSpPr>
            <p:nvPr/>
          </p:nvSpPr>
          <p:spPr bwMode="auto">
            <a:xfrm>
              <a:off x="3424" y="3476"/>
              <a:ext cx="318" cy="226"/>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ja-JP" altLang="en-US"/>
            </a:p>
          </p:txBody>
        </p:sp>
        <p:sp>
          <p:nvSpPr>
            <p:cNvPr id="2121" name="Text Box 93"/>
            <p:cNvSpPr txBox="1">
              <a:spLocks noChangeArrowheads="1"/>
            </p:cNvSpPr>
            <p:nvPr/>
          </p:nvSpPr>
          <p:spPr bwMode="auto">
            <a:xfrm>
              <a:off x="2335" y="745"/>
              <a:ext cx="3357" cy="190"/>
            </a:xfrm>
            <a:prstGeom prst="rect">
              <a:avLst/>
            </a:prstGeom>
            <a:noFill/>
            <a:ln w="9525">
              <a:noFill/>
              <a:miter lim="800000"/>
              <a:headEnd/>
              <a:tailEnd/>
            </a:ln>
          </p:spPr>
          <p:txBody>
            <a:bodyPr lIns="56473" tIns="28237" rIns="56473" bIns="28237">
              <a:spAutoFit/>
            </a:bodyPr>
            <a:lstStyle/>
            <a:p>
              <a:pPr defTabSz="565150" fontAlgn="t">
                <a:spcBef>
                  <a:spcPct val="50000"/>
                </a:spcBef>
              </a:pPr>
              <a:r>
                <a:rPr lang="ja-JP" altLang="en-US" sz="1600" u="sng">
                  <a:latin typeface="ＭＳ Ｐゴシック" pitchFamily="50" charset="-128"/>
                </a:rPr>
                <a:t>流路・リブ下部において</a:t>
              </a:r>
              <a:r>
                <a:rPr lang="en-US" altLang="ja-JP" sz="1600" u="sng">
                  <a:latin typeface="ＭＳ Ｐゴシック" pitchFamily="50" charset="-128"/>
                </a:rPr>
                <a:t>1×3mm</a:t>
              </a:r>
              <a:r>
                <a:rPr lang="en-US" altLang="ja-JP" sz="1600" u="sng" baseline="30000">
                  <a:latin typeface="ＭＳ Ｐゴシック" pitchFamily="50" charset="-128"/>
                </a:rPr>
                <a:t>2</a:t>
              </a:r>
              <a:r>
                <a:rPr lang="ja-JP" altLang="en-US" sz="1600" u="sng">
                  <a:latin typeface="ＭＳ Ｐゴシック" pitchFamily="50" charset="-128"/>
                </a:rPr>
                <a:t>の計測メッシュで平均水厚さ</a:t>
              </a:r>
            </a:p>
          </p:txBody>
        </p:sp>
      </p:grpSp>
      <p:sp>
        <p:nvSpPr>
          <p:cNvPr id="53" name="タイトル 137"/>
          <p:cNvSpPr txBox="1">
            <a:spLocks/>
          </p:cNvSpPr>
          <p:nvPr/>
        </p:nvSpPr>
        <p:spPr>
          <a:xfrm>
            <a:off x="179388" y="187325"/>
            <a:ext cx="6985000" cy="620713"/>
          </a:xfrm>
          <a:prstGeom prst="rect">
            <a:avLst/>
          </a:prstGeom>
        </p:spPr>
        <p:txBody>
          <a:bodyPr>
            <a:normAutofit/>
          </a:bodyPr>
          <a:lstStyle/>
          <a:p>
            <a:pPr fontAlgn="auto">
              <a:spcAft>
                <a:spcPts val="0"/>
              </a:spcAft>
              <a:defRPr/>
            </a:pPr>
            <a:r>
              <a:rPr lang="ja-JP" altLang="en-US" sz="2800" dirty="0">
                <a:latin typeface="+mj-lt"/>
                <a:ea typeface="+mj-ea"/>
                <a:cs typeface="+mj-cs"/>
              </a:rPr>
              <a:t>定量計測手法</a:t>
            </a:r>
          </a:p>
        </p:txBody>
      </p:sp>
      <p:grpSp>
        <p:nvGrpSpPr>
          <p:cNvPr id="6" name="グループ化 114"/>
          <p:cNvGrpSpPr>
            <a:grpSpLocks/>
          </p:cNvGrpSpPr>
          <p:nvPr/>
        </p:nvGrpSpPr>
        <p:grpSpPr bwMode="auto">
          <a:xfrm>
            <a:off x="4368800" y="765175"/>
            <a:ext cx="4256088" cy="5327650"/>
            <a:chOff x="4628901" y="765175"/>
            <a:chExt cx="4256135" cy="5327661"/>
          </a:xfrm>
        </p:grpSpPr>
        <p:sp>
          <p:nvSpPr>
            <p:cNvPr id="2056" name="テキスト ボックス 4"/>
            <p:cNvSpPr txBox="1">
              <a:spLocks noChangeArrowheads="1"/>
            </p:cNvSpPr>
            <p:nvPr/>
          </p:nvSpPr>
          <p:spPr bwMode="auto">
            <a:xfrm>
              <a:off x="4628901" y="765175"/>
              <a:ext cx="1368425" cy="461963"/>
            </a:xfrm>
            <a:prstGeom prst="rect">
              <a:avLst/>
            </a:prstGeom>
            <a:noFill/>
            <a:ln w="9525">
              <a:noFill/>
              <a:miter lim="800000"/>
              <a:headEnd/>
              <a:tailEnd/>
            </a:ln>
          </p:spPr>
          <p:txBody>
            <a:bodyPr>
              <a:spAutoFit/>
            </a:bodyPr>
            <a:lstStyle/>
            <a:p>
              <a:r>
                <a:rPr lang="ja-JP" altLang="en-US" sz="2400" b="1" u="sng">
                  <a:latin typeface="Calibri" pitchFamily="34" charset="0"/>
                </a:rPr>
                <a:t>真影法</a:t>
              </a:r>
            </a:p>
          </p:txBody>
        </p:sp>
        <p:grpSp>
          <p:nvGrpSpPr>
            <p:cNvPr id="2057" name="グループ化 252"/>
            <p:cNvGrpSpPr>
              <a:grpSpLocks/>
            </p:cNvGrpSpPr>
            <p:nvPr/>
          </p:nvGrpSpPr>
          <p:grpSpPr bwMode="auto">
            <a:xfrm>
              <a:off x="4636574" y="1268415"/>
              <a:ext cx="4248462" cy="4824421"/>
              <a:chOff x="684259" y="1268760"/>
              <a:chExt cx="4248257" cy="4824467"/>
            </a:xfrm>
          </p:grpSpPr>
          <p:sp>
            <p:nvSpPr>
              <p:cNvPr id="58" name="正方形/長方形 57"/>
              <p:cNvSpPr/>
              <p:nvPr/>
            </p:nvSpPr>
            <p:spPr>
              <a:xfrm>
                <a:off x="2495794" y="3140443"/>
                <a:ext cx="144458" cy="215903"/>
              </a:xfrm>
              <a:prstGeom prst="rect">
                <a:avLst/>
              </a:prstGeom>
              <a:solidFill>
                <a:srgbClr val="FFCCFF"/>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59" name="正方形/長方形 58"/>
              <p:cNvSpPr/>
              <p:nvPr/>
            </p:nvSpPr>
            <p:spPr>
              <a:xfrm>
                <a:off x="1475070" y="2276833"/>
                <a:ext cx="2663726" cy="46039"/>
              </a:xfrm>
              <a:prstGeom prst="rect">
                <a:avLst/>
              </a:prstGeom>
              <a:solidFill>
                <a:schemeClr val="tx1"/>
              </a:solidFill>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0" name="正方形/長方形 59"/>
              <p:cNvSpPr/>
              <p:nvPr/>
            </p:nvSpPr>
            <p:spPr>
              <a:xfrm>
                <a:off x="2051310" y="1989492"/>
                <a:ext cx="1584266" cy="215903"/>
              </a:xfrm>
              <a:prstGeom prst="rect">
                <a:avLst/>
              </a:prstGeom>
              <a:solidFill>
                <a:schemeClr val="bg1">
                  <a:lumMod val="65000"/>
                </a:schemeClr>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1" name="正方形/長方形 60"/>
              <p:cNvSpPr/>
              <p:nvPr/>
            </p:nvSpPr>
            <p:spPr>
              <a:xfrm>
                <a:off x="2338637" y="1725964"/>
                <a:ext cx="144457" cy="215903"/>
              </a:xfrm>
              <a:prstGeom prst="rect">
                <a:avLst/>
              </a:prstGeom>
              <a:solidFill>
                <a:schemeClr val="tx1"/>
              </a:solidFill>
              <a:ln w="25400">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2" name="正方形/長方形 61"/>
              <p:cNvSpPr/>
              <p:nvPr/>
            </p:nvSpPr>
            <p:spPr>
              <a:xfrm>
                <a:off x="2648188" y="1725964"/>
                <a:ext cx="144458" cy="215903"/>
              </a:xfrm>
              <a:prstGeom prst="rect">
                <a:avLst/>
              </a:prstGeom>
              <a:solidFill>
                <a:schemeClr val="tx1"/>
              </a:solidFill>
              <a:ln w="25400">
                <a:solidFill>
                  <a:schemeClr val="tx1">
                    <a:alpha val="0"/>
                  </a:schemeClr>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cxnSp>
            <p:nvCxnSpPr>
              <p:cNvPr id="63" name="直線矢印コネクタ 62"/>
              <p:cNvCxnSpPr/>
              <p:nvPr/>
            </p:nvCxnSpPr>
            <p:spPr>
              <a:xfrm rot="16200000" flipH="1">
                <a:off x="2897397" y="1876778"/>
                <a:ext cx="793759" cy="9525"/>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rot="5400000">
                <a:off x="3371249" y="1880747"/>
                <a:ext cx="793759" cy="158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5" name="フリーフォーム 64"/>
              <p:cNvSpPr/>
              <p:nvPr/>
            </p:nvSpPr>
            <p:spPr>
              <a:xfrm>
                <a:off x="2313238" y="1484662"/>
                <a:ext cx="139695" cy="785821"/>
              </a:xfrm>
              <a:custGeom>
                <a:avLst/>
                <a:gdLst>
                  <a:gd name="connsiteX0" fmla="*/ 0 w 101600"/>
                  <a:gd name="connsiteY0" fmla="*/ 0 h 850900"/>
                  <a:gd name="connsiteX1" fmla="*/ 0 w 101600"/>
                  <a:gd name="connsiteY1" fmla="*/ 647700 h 850900"/>
                  <a:gd name="connsiteX2" fmla="*/ 101600 w 101600"/>
                  <a:gd name="connsiteY2" fmla="*/ 850900 h 850900"/>
                </a:gdLst>
                <a:ahLst/>
                <a:cxnLst>
                  <a:cxn ang="0">
                    <a:pos x="connsiteX0" y="connsiteY0"/>
                  </a:cxn>
                  <a:cxn ang="0">
                    <a:pos x="connsiteX1" y="connsiteY1"/>
                  </a:cxn>
                  <a:cxn ang="0">
                    <a:pos x="connsiteX2" y="connsiteY2"/>
                  </a:cxn>
                </a:cxnLst>
                <a:rect l="l" t="t" r="r" b="b"/>
                <a:pathLst>
                  <a:path w="101600" h="850900">
                    <a:moveTo>
                      <a:pt x="0" y="0"/>
                    </a:moveTo>
                    <a:lnTo>
                      <a:pt x="0" y="647700"/>
                    </a:lnTo>
                    <a:lnTo>
                      <a:pt x="101600" y="85090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6" name="フリーフォーム 65"/>
              <p:cNvSpPr/>
              <p:nvPr/>
            </p:nvSpPr>
            <p:spPr>
              <a:xfrm>
                <a:off x="2568816" y="1484662"/>
                <a:ext cx="46036" cy="785821"/>
              </a:xfrm>
              <a:custGeom>
                <a:avLst/>
                <a:gdLst>
                  <a:gd name="connsiteX0" fmla="*/ 0 w 63500"/>
                  <a:gd name="connsiteY0" fmla="*/ 0 h 825500"/>
                  <a:gd name="connsiteX1" fmla="*/ 0 w 63500"/>
                  <a:gd name="connsiteY1" fmla="*/ 596900 h 825500"/>
                  <a:gd name="connsiteX2" fmla="*/ 63500 w 63500"/>
                  <a:gd name="connsiteY2" fmla="*/ 825500 h 825500"/>
                </a:gdLst>
                <a:ahLst/>
                <a:cxnLst>
                  <a:cxn ang="0">
                    <a:pos x="connsiteX0" y="connsiteY0"/>
                  </a:cxn>
                  <a:cxn ang="0">
                    <a:pos x="connsiteX1" y="connsiteY1"/>
                  </a:cxn>
                  <a:cxn ang="0">
                    <a:pos x="connsiteX2" y="connsiteY2"/>
                  </a:cxn>
                </a:cxnLst>
                <a:rect l="l" t="t" r="r" b="b"/>
                <a:pathLst>
                  <a:path w="63500" h="825500">
                    <a:moveTo>
                      <a:pt x="0" y="0"/>
                    </a:moveTo>
                    <a:lnTo>
                      <a:pt x="0" y="596900"/>
                    </a:lnTo>
                    <a:lnTo>
                      <a:pt x="63500" y="82550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7" name="フリーフォーム 66"/>
              <p:cNvSpPr/>
              <p:nvPr/>
            </p:nvSpPr>
            <p:spPr>
              <a:xfrm>
                <a:off x="2818045" y="1484662"/>
                <a:ext cx="174619" cy="798521"/>
              </a:xfrm>
              <a:custGeom>
                <a:avLst/>
                <a:gdLst>
                  <a:gd name="connsiteX0" fmla="*/ 0 w 152400"/>
                  <a:gd name="connsiteY0" fmla="*/ 0 h 838200"/>
                  <a:gd name="connsiteX1" fmla="*/ 0 w 152400"/>
                  <a:gd name="connsiteY1" fmla="*/ 584200 h 838200"/>
                  <a:gd name="connsiteX2" fmla="*/ 152400 w 152400"/>
                  <a:gd name="connsiteY2" fmla="*/ 838200 h 838200"/>
                </a:gdLst>
                <a:ahLst/>
                <a:cxnLst>
                  <a:cxn ang="0">
                    <a:pos x="connsiteX0" y="connsiteY0"/>
                  </a:cxn>
                  <a:cxn ang="0">
                    <a:pos x="connsiteX1" y="connsiteY1"/>
                  </a:cxn>
                  <a:cxn ang="0">
                    <a:pos x="connsiteX2" y="connsiteY2"/>
                  </a:cxn>
                </a:cxnLst>
                <a:rect l="l" t="t" r="r" b="b"/>
                <a:pathLst>
                  <a:path w="152400" h="838200">
                    <a:moveTo>
                      <a:pt x="0" y="0"/>
                    </a:moveTo>
                    <a:lnTo>
                      <a:pt x="0" y="584200"/>
                    </a:lnTo>
                    <a:lnTo>
                      <a:pt x="152400" y="83820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8" name="フリーフォーム 67"/>
              <p:cNvSpPr/>
              <p:nvPr/>
            </p:nvSpPr>
            <p:spPr>
              <a:xfrm>
                <a:off x="2789471" y="1484662"/>
                <a:ext cx="265102" cy="785821"/>
              </a:xfrm>
              <a:custGeom>
                <a:avLst/>
                <a:gdLst>
                  <a:gd name="connsiteX0" fmla="*/ 241300 w 241300"/>
                  <a:gd name="connsiteY0" fmla="*/ 0 h 838200"/>
                  <a:gd name="connsiteX1" fmla="*/ 241300 w 241300"/>
                  <a:gd name="connsiteY1" fmla="*/ 723900 h 838200"/>
                  <a:gd name="connsiteX2" fmla="*/ 0 w 241300"/>
                  <a:gd name="connsiteY2" fmla="*/ 838200 h 838200"/>
                </a:gdLst>
                <a:ahLst/>
                <a:cxnLst>
                  <a:cxn ang="0">
                    <a:pos x="connsiteX0" y="connsiteY0"/>
                  </a:cxn>
                  <a:cxn ang="0">
                    <a:pos x="connsiteX1" y="connsiteY1"/>
                  </a:cxn>
                  <a:cxn ang="0">
                    <a:pos x="connsiteX2" y="connsiteY2"/>
                  </a:cxn>
                </a:cxnLst>
                <a:rect l="l" t="t" r="r" b="b"/>
                <a:pathLst>
                  <a:path w="241300" h="838200">
                    <a:moveTo>
                      <a:pt x="241300" y="0"/>
                    </a:moveTo>
                    <a:lnTo>
                      <a:pt x="241300" y="723900"/>
                    </a:lnTo>
                    <a:lnTo>
                      <a:pt x="0" y="83820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69" name="フリーフォーム 68"/>
              <p:cNvSpPr/>
              <p:nvPr/>
            </p:nvSpPr>
            <p:spPr>
              <a:xfrm>
                <a:off x="3411748" y="1484662"/>
                <a:ext cx="122232" cy="798521"/>
              </a:xfrm>
              <a:custGeom>
                <a:avLst/>
                <a:gdLst>
                  <a:gd name="connsiteX0" fmla="*/ 101600 w 101600"/>
                  <a:gd name="connsiteY0" fmla="*/ 0 h 838200"/>
                  <a:gd name="connsiteX1" fmla="*/ 101600 w 101600"/>
                  <a:gd name="connsiteY1" fmla="*/ 596900 h 838200"/>
                  <a:gd name="connsiteX2" fmla="*/ 0 w 101600"/>
                  <a:gd name="connsiteY2" fmla="*/ 838200 h 838200"/>
                </a:gdLst>
                <a:ahLst/>
                <a:cxnLst>
                  <a:cxn ang="0">
                    <a:pos x="connsiteX0" y="connsiteY0"/>
                  </a:cxn>
                  <a:cxn ang="0">
                    <a:pos x="connsiteX1" y="connsiteY1"/>
                  </a:cxn>
                  <a:cxn ang="0">
                    <a:pos x="connsiteX2" y="connsiteY2"/>
                  </a:cxn>
                </a:cxnLst>
                <a:rect l="l" t="t" r="r" b="b"/>
                <a:pathLst>
                  <a:path w="101600" h="838200">
                    <a:moveTo>
                      <a:pt x="101600" y="0"/>
                    </a:moveTo>
                    <a:lnTo>
                      <a:pt x="101600" y="596900"/>
                    </a:lnTo>
                    <a:lnTo>
                      <a:pt x="0" y="83820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70" name="フリーフォーム 69"/>
              <p:cNvSpPr/>
              <p:nvPr/>
            </p:nvSpPr>
            <p:spPr>
              <a:xfrm>
                <a:off x="1811607" y="1484662"/>
                <a:ext cx="279390" cy="773121"/>
              </a:xfrm>
              <a:custGeom>
                <a:avLst/>
                <a:gdLst>
                  <a:gd name="connsiteX0" fmla="*/ 279400 w 279400"/>
                  <a:gd name="connsiteY0" fmla="*/ 0 h 825500"/>
                  <a:gd name="connsiteX1" fmla="*/ 279400 w 279400"/>
                  <a:gd name="connsiteY1" fmla="*/ 635000 h 825500"/>
                  <a:gd name="connsiteX2" fmla="*/ 0 w 279400"/>
                  <a:gd name="connsiteY2" fmla="*/ 825500 h 825500"/>
                </a:gdLst>
                <a:ahLst/>
                <a:cxnLst>
                  <a:cxn ang="0">
                    <a:pos x="connsiteX0" y="connsiteY0"/>
                  </a:cxn>
                  <a:cxn ang="0">
                    <a:pos x="connsiteX1" y="connsiteY1"/>
                  </a:cxn>
                  <a:cxn ang="0">
                    <a:pos x="connsiteX2" y="connsiteY2"/>
                  </a:cxn>
                </a:cxnLst>
                <a:rect l="l" t="t" r="r" b="b"/>
                <a:pathLst>
                  <a:path w="279400" h="825500">
                    <a:moveTo>
                      <a:pt x="279400" y="0"/>
                    </a:moveTo>
                    <a:lnTo>
                      <a:pt x="279400" y="635000"/>
                    </a:lnTo>
                    <a:lnTo>
                      <a:pt x="0" y="825500"/>
                    </a:lnTo>
                  </a:path>
                </a:pathLst>
              </a:cu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cxnSp>
            <p:nvCxnSpPr>
              <p:cNvPr id="71" name="直線矢印コネクタ 70"/>
              <p:cNvCxnSpPr/>
              <p:nvPr/>
            </p:nvCxnSpPr>
            <p:spPr>
              <a:xfrm rot="5400000">
                <a:off x="3610952" y="1874397"/>
                <a:ext cx="793759"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rot="5400000">
                <a:off x="1638565" y="2051405"/>
                <a:ext cx="433393"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rot="5400000">
                <a:off x="1403624" y="2060930"/>
                <a:ext cx="433393" cy="158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a:endCxn id="88" idx="2"/>
              </p:cNvCxnSpPr>
              <p:nvPr/>
            </p:nvCxnSpPr>
            <p:spPr>
              <a:xfrm rot="5400000">
                <a:off x="809042" y="3747669"/>
                <a:ext cx="3956096" cy="14286"/>
              </a:xfrm>
              <a:prstGeom prst="line">
                <a:avLst/>
              </a:prstGeom>
              <a:ln w="31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a:endCxn id="87" idx="1"/>
              </p:cNvCxnSpPr>
              <p:nvPr/>
            </p:nvCxnSpPr>
            <p:spPr>
              <a:xfrm rot="16200000" flipH="1">
                <a:off x="515365" y="3749257"/>
                <a:ext cx="3959271" cy="7937"/>
              </a:xfrm>
              <a:prstGeom prst="line">
                <a:avLst/>
              </a:prstGeom>
              <a:ln w="3175">
                <a:solidFill>
                  <a:schemeClr val="tx1">
                    <a:alpha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a:endCxn id="88" idx="1"/>
              </p:cNvCxnSpPr>
              <p:nvPr/>
            </p:nvCxnSpPr>
            <p:spPr>
              <a:xfrm rot="16200000" flipH="1">
                <a:off x="664584" y="3750844"/>
                <a:ext cx="3959271" cy="4763"/>
              </a:xfrm>
              <a:prstGeom prst="line">
                <a:avLst/>
              </a:prstGeom>
              <a:ln w="31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endCxn id="86" idx="1"/>
              </p:cNvCxnSpPr>
              <p:nvPr/>
            </p:nvCxnSpPr>
            <p:spPr>
              <a:xfrm rot="16200000" flipH="1">
                <a:off x="362177" y="3743701"/>
                <a:ext cx="3952921" cy="12700"/>
              </a:xfrm>
              <a:prstGeom prst="line">
                <a:avLst/>
              </a:prstGeom>
              <a:ln w="31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619526" y="3356345"/>
                <a:ext cx="2519269" cy="0"/>
              </a:xfrm>
              <a:prstGeom prst="line">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rot="5400000">
                <a:off x="179625" y="3861177"/>
                <a:ext cx="3743368" cy="0"/>
              </a:xfrm>
              <a:prstGeom prst="line">
                <a:avLst/>
              </a:prstGeom>
              <a:ln w="3175">
                <a:solidFill>
                  <a:schemeClr val="tx1"/>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rot="5400000">
                <a:off x="1727379" y="3824664"/>
                <a:ext cx="3816394" cy="0"/>
              </a:xfrm>
              <a:prstGeom prst="line">
                <a:avLst/>
              </a:prstGeom>
              <a:ln w="3175">
                <a:solidFill>
                  <a:schemeClr val="tx1">
                    <a:alpha val="50000"/>
                  </a:schemeClr>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81" name="フリーフォーム 80"/>
              <p:cNvSpPr/>
              <p:nvPr/>
            </p:nvSpPr>
            <p:spPr>
              <a:xfrm>
                <a:off x="1619526" y="2645137"/>
                <a:ext cx="2408148" cy="711208"/>
              </a:xfrm>
              <a:custGeom>
                <a:avLst/>
                <a:gdLst>
                  <a:gd name="connsiteX0" fmla="*/ 0 w 2406650"/>
                  <a:gd name="connsiteY0" fmla="*/ 0 h 711200"/>
                  <a:gd name="connsiteX1" fmla="*/ 431800 w 2406650"/>
                  <a:gd name="connsiteY1" fmla="*/ 0 h 711200"/>
                  <a:gd name="connsiteX2" fmla="*/ 431800 w 2406650"/>
                  <a:gd name="connsiteY2" fmla="*/ 488950 h 711200"/>
                  <a:gd name="connsiteX3" fmla="*/ 717550 w 2406650"/>
                  <a:gd name="connsiteY3" fmla="*/ 488950 h 711200"/>
                  <a:gd name="connsiteX4" fmla="*/ 717550 w 2406650"/>
                  <a:gd name="connsiteY4" fmla="*/ 711200 h 711200"/>
                  <a:gd name="connsiteX5" fmla="*/ 876300 w 2406650"/>
                  <a:gd name="connsiteY5" fmla="*/ 711200 h 711200"/>
                  <a:gd name="connsiteX6" fmla="*/ 876300 w 2406650"/>
                  <a:gd name="connsiteY6" fmla="*/ 495300 h 711200"/>
                  <a:gd name="connsiteX7" fmla="*/ 1022350 w 2406650"/>
                  <a:gd name="connsiteY7" fmla="*/ 495300 h 711200"/>
                  <a:gd name="connsiteX8" fmla="*/ 1022350 w 2406650"/>
                  <a:gd name="connsiteY8" fmla="*/ 711200 h 711200"/>
                  <a:gd name="connsiteX9" fmla="*/ 1168400 w 2406650"/>
                  <a:gd name="connsiteY9" fmla="*/ 711200 h 711200"/>
                  <a:gd name="connsiteX10" fmla="*/ 1168400 w 2406650"/>
                  <a:gd name="connsiteY10" fmla="*/ 495300 h 711200"/>
                  <a:gd name="connsiteX11" fmla="*/ 2012950 w 2406650"/>
                  <a:gd name="connsiteY11" fmla="*/ 495300 h 711200"/>
                  <a:gd name="connsiteX12" fmla="*/ 2012950 w 2406650"/>
                  <a:gd name="connsiteY12" fmla="*/ 6350 h 711200"/>
                  <a:gd name="connsiteX13" fmla="*/ 2406650 w 2406650"/>
                  <a:gd name="connsiteY13" fmla="*/ 635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06650" h="711200">
                    <a:moveTo>
                      <a:pt x="0" y="0"/>
                    </a:moveTo>
                    <a:lnTo>
                      <a:pt x="431800" y="0"/>
                    </a:lnTo>
                    <a:lnTo>
                      <a:pt x="431800" y="488950"/>
                    </a:lnTo>
                    <a:lnTo>
                      <a:pt x="717550" y="488950"/>
                    </a:lnTo>
                    <a:lnTo>
                      <a:pt x="717550" y="711200"/>
                    </a:lnTo>
                    <a:lnTo>
                      <a:pt x="876300" y="711200"/>
                    </a:lnTo>
                    <a:lnTo>
                      <a:pt x="876300" y="495300"/>
                    </a:lnTo>
                    <a:lnTo>
                      <a:pt x="1022350" y="495300"/>
                    </a:lnTo>
                    <a:lnTo>
                      <a:pt x="1022350" y="711200"/>
                    </a:lnTo>
                    <a:lnTo>
                      <a:pt x="1168400" y="711200"/>
                    </a:lnTo>
                    <a:lnTo>
                      <a:pt x="1168400" y="495300"/>
                    </a:lnTo>
                    <a:lnTo>
                      <a:pt x="2012950" y="495300"/>
                    </a:lnTo>
                    <a:lnTo>
                      <a:pt x="2012950" y="6350"/>
                    </a:lnTo>
                    <a:lnTo>
                      <a:pt x="2406650" y="6350"/>
                    </a:lnTo>
                  </a:path>
                </a:pathLst>
              </a:cu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2" name="フリーフォーム 81"/>
              <p:cNvSpPr/>
              <p:nvPr/>
            </p:nvSpPr>
            <p:spPr>
              <a:xfrm>
                <a:off x="1660800" y="3818314"/>
                <a:ext cx="2446247" cy="490543"/>
              </a:xfrm>
              <a:custGeom>
                <a:avLst/>
                <a:gdLst>
                  <a:gd name="connsiteX0" fmla="*/ 0 w 2446020"/>
                  <a:gd name="connsiteY0" fmla="*/ 487680 h 489768"/>
                  <a:gd name="connsiteX1" fmla="*/ 91440 w 2446020"/>
                  <a:gd name="connsiteY1" fmla="*/ 480060 h 489768"/>
                  <a:gd name="connsiteX2" fmla="*/ 121920 w 2446020"/>
                  <a:gd name="connsiteY2" fmla="*/ 472440 h 489768"/>
                  <a:gd name="connsiteX3" fmla="*/ 228600 w 2446020"/>
                  <a:gd name="connsiteY3" fmla="*/ 457200 h 489768"/>
                  <a:gd name="connsiteX4" fmla="*/ 304800 w 2446020"/>
                  <a:gd name="connsiteY4" fmla="*/ 434340 h 489768"/>
                  <a:gd name="connsiteX5" fmla="*/ 327660 w 2446020"/>
                  <a:gd name="connsiteY5" fmla="*/ 426720 h 489768"/>
                  <a:gd name="connsiteX6" fmla="*/ 381000 w 2446020"/>
                  <a:gd name="connsiteY6" fmla="*/ 411480 h 489768"/>
                  <a:gd name="connsiteX7" fmla="*/ 403860 w 2446020"/>
                  <a:gd name="connsiteY7" fmla="*/ 396240 h 489768"/>
                  <a:gd name="connsiteX8" fmla="*/ 449580 w 2446020"/>
                  <a:gd name="connsiteY8" fmla="*/ 381000 h 489768"/>
                  <a:gd name="connsiteX9" fmla="*/ 472440 w 2446020"/>
                  <a:gd name="connsiteY9" fmla="*/ 373380 h 489768"/>
                  <a:gd name="connsiteX10" fmla="*/ 495300 w 2446020"/>
                  <a:gd name="connsiteY10" fmla="*/ 350520 h 489768"/>
                  <a:gd name="connsiteX11" fmla="*/ 518160 w 2446020"/>
                  <a:gd name="connsiteY11" fmla="*/ 342900 h 489768"/>
                  <a:gd name="connsiteX12" fmla="*/ 533400 w 2446020"/>
                  <a:gd name="connsiteY12" fmla="*/ 320040 h 489768"/>
                  <a:gd name="connsiteX13" fmla="*/ 556260 w 2446020"/>
                  <a:gd name="connsiteY13" fmla="*/ 312420 h 489768"/>
                  <a:gd name="connsiteX14" fmla="*/ 640080 w 2446020"/>
                  <a:gd name="connsiteY14" fmla="*/ 289560 h 489768"/>
                  <a:gd name="connsiteX15" fmla="*/ 655320 w 2446020"/>
                  <a:gd name="connsiteY15" fmla="*/ 266700 h 489768"/>
                  <a:gd name="connsiteX16" fmla="*/ 678180 w 2446020"/>
                  <a:gd name="connsiteY16" fmla="*/ 259080 h 489768"/>
                  <a:gd name="connsiteX17" fmla="*/ 731520 w 2446020"/>
                  <a:gd name="connsiteY17" fmla="*/ 205740 h 489768"/>
                  <a:gd name="connsiteX18" fmla="*/ 769620 w 2446020"/>
                  <a:gd name="connsiteY18" fmla="*/ 175260 h 489768"/>
                  <a:gd name="connsiteX19" fmla="*/ 815340 w 2446020"/>
                  <a:gd name="connsiteY19" fmla="*/ 144780 h 489768"/>
                  <a:gd name="connsiteX20" fmla="*/ 891540 w 2446020"/>
                  <a:gd name="connsiteY20" fmla="*/ 83820 h 489768"/>
                  <a:gd name="connsiteX21" fmla="*/ 914400 w 2446020"/>
                  <a:gd name="connsiteY21" fmla="*/ 76200 h 489768"/>
                  <a:gd name="connsiteX22" fmla="*/ 937260 w 2446020"/>
                  <a:gd name="connsiteY22" fmla="*/ 68580 h 489768"/>
                  <a:gd name="connsiteX23" fmla="*/ 960120 w 2446020"/>
                  <a:gd name="connsiteY23" fmla="*/ 45720 h 489768"/>
                  <a:gd name="connsiteX24" fmla="*/ 982980 w 2446020"/>
                  <a:gd name="connsiteY24" fmla="*/ 38100 h 489768"/>
                  <a:gd name="connsiteX25" fmla="*/ 1005840 w 2446020"/>
                  <a:gd name="connsiteY25" fmla="*/ 22860 h 489768"/>
                  <a:gd name="connsiteX26" fmla="*/ 1082040 w 2446020"/>
                  <a:gd name="connsiteY26" fmla="*/ 7620 h 489768"/>
                  <a:gd name="connsiteX27" fmla="*/ 1104900 w 2446020"/>
                  <a:gd name="connsiteY27" fmla="*/ 0 h 489768"/>
                  <a:gd name="connsiteX28" fmla="*/ 1287780 w 2446020"/>
                  <a:gd name="connsiteY28" fmla="*/ 7620 h 489768"/>
                  <a:gd name="connsiteX29" fmla="*/ 1310640 w 2446020"/>
                  <a:gd name="connsiteY29" fmla="*/ 15240 h 489768"/>
                  <a:gd name="connsiteX30" fmla="*/ 1363980 w 2446020"/>
                  <a:gd name="connsiteY30" fmla="*/ 30480 h 489768"/>
                  <a:gd name="connsiteX31" fmla="*/ 1409700 w 2446020"/>
                  <a:gd name="connsiteY31" fmla="*/ 60960 h 489768"/>
                  <a:gd name="connsiteX32" fmla="*/ 1455420 w 2446020"/>
                  <a:gd name="connsiteY32" fmla="*/ 91440 h 489768"/>
                  <a:gd name="connsiteX33" fmla="*/ 1478280 w 2446020"/>
                  <a:gd name="connsiteY33" fmla="*/ 106680 h 489768"/>
                  <a:gd name="connsiteX34" fmla="*/ 1546860 w 2446020"/>
                  <a:gd name="connsiteY34" fmla="*/ 129540 h 489768"/>
                  <a:gd name="connsiteX35" fmla="*/ 1569720 w 2446020"/>
                  <a:gd name="connsiteY35" fmla="*/ 137160 h 489768"/>
                  <a:gd name="connsiteX36" fmla="*/ 1584960 w 2446020"/>
                  <a:gd name="connsiteY36" fmla="*/ 160020 h 489768"/>
                  <a:gd name="connsiteX37" fmla="*/ 1630680 w 2446020"/>
                  <a:gd name="connsiteY37" fmla="*/ 190500 h 489768"/>
                  <a:gd name="connsiteX38" fmla="*/ 1684020 w 2446020"/>
                  <a:gd name="connsiteY38" fmla="*/ 251460 h 489768"/>
                  <a:gd name="connsiteX39" fmla="*/ 1699260 w 2446020"/>
                  <a:gd name="connsiteY39" fmla="*/ 274320 h 489768"/>
                  <a:gd name="connsiteX40" fmla="*/ 1722120 w 2446020"/>
                  <a:gd name="connsiteY40" fmla="*/ 281940 h 489768"/>
                  <a:gd name="connsiteX41" fmla="*/ 1744980 w 2446020"/>
                  <a:gd name="connsiteY41" fmla="*/ 297180 h 489768"/>
                  <a:gd name="connsiteX42" fmla="*/ 1767840 w 2446020"/>
                  <a:gd name="connsiteY42" fmla="*/ 304800 h 489768"/>
                  <a:gd name="connsiteX43" fmla="*/ 1790700 w 2446020"/>
                  <a:gd name="connsiteY43" fmla="*/ 320040 h 489768"/>
                  <a:gd name="connsiteX44" fmla="*/ 1836420 w 2446020"/>
                  <a:gd name="connsiteY44" fmla="*/ 335280 h 489768"/>
                  <a:gd name="connsiteX45" fmla="*/ 1859280 w 2446020"/>
                  <a:gd name="connsiteY45" fmla="*/ 342900 h 489768"/>
                  <a:gd name="connsiteX46" fmla="*/ 1882140 w 2446020"/>
                  <a:gd name="connsiteY46" fmla="*/ 358140 h 489768"/>
                  <a:gd name="connsiteX47" fmla="*/ 1905000 w 2446020"/>
                  <a:gd name="connsiteY47" fmla="*/ 381000 h 489768"/>
                  <a:gd name="connsiteX48" fmla="*/ 1950720 w 2446020"/>
                  <a:gd name="connsiteY48" fmla="*/ 396240 h 489768"/>
                  <a:gd name="connsiteX49" fmla="*/ 1973580 w 2446020"/>
                  <a:gd name="connsiteY49" fmla="*/ 403860 h 489768"/>
                  <a:gd name="connsiteX50" fmla="*/ 2065020 w 2446020"/>
                  <a:gd name="connsiteY50" fmla="*/ 449580 h 489768"/>
                  <a:gd name="connsiteX51" fmla="*/ 2087880 w 2446020"/>
                  <a:gd name="connsiteY51" fmla="*/ 457200 h 489768"/>
                  <a:gd name="connsiteX52" fmla="*/ 2202180 w 2446020"/>
                  <a:gd name="connsiteY52" fmla="*/ 464820 h 489768"/>
                  <a:gd name="connsiteX53" fmla="*/ 2263140 w 2446020"/>
                  <a:gd name="connsiteY53" fmla="*/ 472440 h 489768"/>
                  <a:gd name="connsiteX54" fmla="*/ 2362200 w 2446020"/>
                  <a:gd name="connsiteY54" fmla="*/ 480060 h 489768"/>
                  <a:gd name="connsiteX55" fmla="*/ 2446020 w 2446020"/>
                  <a:gd name="connsiteY55" fmla="*/ 487680 h 489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46020" h="489768">
                    <a:moveTo>
                      <a:pt x="0" y="487680"/>
                    </a:moveTo>
                    <a:cubicBezTo>
                      <a:pt x="30480" y="485140"/>
                      <a:pt x="61091" y="483854"/>
                      <a:pt x="91440" y="480060"/>
                    </a:cubicBezTo>
                    <a:cubicBezTo>
                      <a:pt x="101832" y="478761"/>
                      <a:pt x="111569" y="474032"/>
                      <a:pt x="121920" y="472440"/>
                    </a:cubicBezTo>
                    <a:cubicBezTo>
                      <a:pt x="219272" y="457463"/>
                      <a:pt x="158993" y="472668"/>
                      <a:pt x="228600" y="457200"/>
                    </a:cubicBezTo>
                    <a:cubicBezTo>
                      <a:pt x="263149" y="449523"/>
                      <a:pt x="266810" y="447003"/>
                      <a:pt x="304800" y="434340"/>
                    </a:cubicBezTo>
                    <a:cubicBezTo>
                      <a:pt x="312420" y="431800"/>
                      <a:pt x="319868" y="428668"/>
                      <a:pt x="327660" y="426720"/>
                    </a:cubicBezTo>
                    <a:cubicBezTo>
                      <a:pt x="337426" y="424279"/>
                      <a:pt x="370068" y="416946"/>
                      <a:pt x="381000" y="411480"/>
                    </a:cubicBezTo>
                    <a:cubicBezTo>
                      <a:pt x="389191" y="407384"/>
                      <a:pt x="395491" y="399959"/>
                      <a:pt x="403860" y="396240"/>
                    </a:cubicBezTo>
                    <a:cubicBezTo>
                      <a:pt x="418540" y="389716"/>
                      <a:pt x="434340" y="386080"/>
                      <a:pt x="449580" y="381000"/>
                    </a:cubicBezTo>
                    <a:lnTo>
                      <a:pt x="472440" y="373380"/>
                    </a:lnTo>
                    <a:cubicBezTo>
                      <a:pt x="480060" y="365760"/>
                      <a:pt x="486334" y="356498"/>
                      <a:pt x="495300" y="350520"/>
                    </a:cubicBezTo>
                    <a:cubicBezTo>
                      <a:pt x="501983" y="346065"/>
                      <a:pt x="511888" y="347918"/>
                      <a:pt x="518160" y="342900"/>
                    </a:cubicBezTo>
                    <a:cubicBezTo>
                      <a:pt x="525311" y="337179"/>
                      <a:pt x="526249" y="325761"/>
                      <a:pt x="533400" y="320040"/>
                    </a:cubicBezTo>
                    <a:cubicBezTo>
                      <a:pt x="539672" y="315022"/>
                      <a:pt x="548511" y="314533"/>
                      <a:pt x="556260" y="312420"/>
                    </a:cubicBezTo>
                    <a:cubicBezTo>
                      <a:pt x="650795" y="286638"/>
                      <a:pt x="587462" y="307099"/>
                      <a:pt x="640080" y="289560"/>
                    </a:cubicBezTo>
                    <a:cubicBezTo>
                      <a:pt x="645160" y="281940"/>
                      <a:pt x="648169" y="272421"/>
                      <a:pt x="655320" y="266700"/>
                    </a:cubicBezTo>
                    <a:cubicBezTo>
                      <a:pt x="661592" y="261682"/>
                      <a:pt x="672500" y="264760"/>
                      <a:pt x="678180" y="259080"/>
                    </a:cubicBezTo>
                    <a:cubicBezTo>
                      <a:pt x="739317" y="197943"/>
                      <a:pt x="679794" y="222982"/>
                      <a:pt x="731520" y="205740"/>
                    </a:cubicBezTo>
                    <a:cubicBezTo>
                      <a:pt x="759679" y="163501"/>
                      <a:pt x="730649" y="196911"/>
                      <a:pt x="769620" y="175260"/>
                    </a:cubicBezTo>
                    <a:cubicBezTo>
                      <a:pt x="785631" y="166365"/>
                      <a:pt x="815340" y="144780"/>
                      <a:pt x="815340" y="144780"/>
                    </a:cubicBezTo>
                    <a:cubicBezTo>
                      <a:pt x="854731" y="85694"/>
                      <a:pt x="828444" y="104852"/>
                      <a:pt x="891540" y="83820"/>
                    </a:cubicBezTo>
                    <a:lnTo>
                      <a:pt x="914400" y="76200"/>
                    </a:lnTo>
                    <a:lnTo>
                      <a:pt x="937260" y="68580"/>
                    </a:lnTo>
                    <a:cubicBezTo>
                      <a:pt x="944880" y="60960"/>
                      <a:pt x="951154" y="51698"/>
                      <a:pt x="960120" y="45720"/>
                    </a:cubicBezTo>
                    <a:cubicBezTo>
                      <a:pt x="966803" y="41265"/>
                      <a:pt x="975796" y="41692"/>
                      <a:pt x="982980" y="38100"/>
                    </a:cubicBezTo>
                    <a:cubicBezTo>
                      <a:pt x="991171" y="34004"/>
                      <a:pt x="997649" y="26956"/>
                      <a:pt x="1005840" y="22860"/>
                    </a:cubicBezTo>
                    <a:cubicBezTo>
                      <a:pt x="1027119" y="12220"/>
                      <a:pt x="1062383" y="10428"/>
                      <a:pt x="1082040" y="7620"/>
                    </a:cubicBezTo>
                    <a:cubicBezTo>
                      <a:pt x="1089660" y="5080"/>
                      <a:pt x="1096868" y="0"/>
                      <a:pt x="1104900" y="0"/>
                    </a:cubicBezTo>
                    <a:cubicBezTo>
                      <a:pt x="1165913" y="0"/>
                      <a:pt x="1226934" y="3113"/>
                      <a:pt x="1287780" y="7620"/>
                    </a:cubicBezTo>
                    <a:cubicBezTo>
                      <a:pt x="1295790" y="8213"/>
                      <a:pt x="1302917" y="13033"/>
                      <a:pt x="1310640" y="15240"/>
                    </a:cubicBezTo>
                    <a:cubicBezTo>
                      <a:pt x="1377617" y="34376"/>
                      <a:pt x="1309170" y="12210"/>
                      <a:pt x="1363980" y="30480"/>
                    </a:cubicBezTo>
                    <a:cubicBezTo>
                      <a:pt x="1393635" y="74963"/>
                      <a:pt x="1360494" y="36357"/>
                      <a:pt x="1409700" y="60960"/>
                    </a:cubicBezTo>
                    <a:cubicBezTo>
                      <a:pt x="1426083" y="69151"/>
                      <a:pt x="1440180" y="81280"/>
                      <a:pt x="1455420" y="91440"/>
                    </a:cubicBezTo>
                    <a:cubicBezTo>
                      <a:pt x="1463040" y="96520"/>
                      <a:pt x="1469592" y="103784"/>
                      <a:pt x="1478280" y="106680"/>
                    </a:cubicBezTo>
                    <a:lnTo>
                      <a:pt x="1546860" y="129540"/>
                    </a:lnTo>
                    <a:lnTo>
                      <a:pt x="1569720" y="137160"/>
                    </a:lnTo>
                    <a:cubicBezTo>
                      <a:pt x="1574800" y="144780"/>
                      <a:pt x="1578068" y="153989"/>
                      <a:pt x="1584960" y="160020"/>
                    </a:cubicBezTo>
                    <a:cubicBezTo>
                      <a:pt x="1598744" y="172081"/>
                      <a:pt x="1630680" y="190500"/>
                      <a:pt x="1630680" y="190500"/>
                    </a:cubicBezTo>
                    <a:cubicBezTo>
                      <a:pt x="1666240" y="243840"/>
                      <a:pt x="1645920" y="226060"/>
                      <a:pt x="1684020" y="251460"/>
                    </a:cubicBezTo>
                    <a:cubicBezTo>
                      <a:pt x="1689100" y="259080"/>
                      <a:pt x="1692109" y="268599"/>
                      <a:pt x="1699260" y="274320"/>
                    </a:cubicBezTo>
                    <a:cubicBezTo>
                      <a:pt x="1705532" y="279338"/>
                      <a:pt x="1714936" y="278348"/>
                      <a:pt x="1722120" y="281940"/>
                    </a:cubicBezTo>
                    <a:cubicBezTo>
                      <a:pt x="1730311" y="286036"/>
                      <a:pt x="1736789" y="293084"/>
                      <a:pt x="1744980" y="297180"/>
                    </a:cubicBezTo>
                    <a:cubicBezTo>
                      <a:pt x="1752164" y="300772"/>
                      <a:pt x="1760656" y="301208"/>
                      <a:pt x="1767840" y="304800"/>
                    </a:cubicBezTo>
                    <a:cubicBezTo>
                      <a:pt x="1776031" y="308896"/>
                      <a:pt x="1782331" y="316321"/>
                      <a:pt x="1790700" y="320040"/>
                    </a:cubicBezTo>
                    <a:cubicBezTo>
                      <a:pt x="1805380" y="326564"/>
                      <a:pt x="1821180" y="330200"/>
                      <a:pt x="1836420" y="335280"/>
                    </a:cubicBezTo>
                    <a:cubicBezTo>
                      <a:pt x="1844040" y="337820"/>
                      <a:pt x="1852597" y="338445"/>
                      <a:pt x="1859280" y="342900"/>
                    </a:cubicBezTo>
                    <a:cubicBezTo>
                      <a:pt x="1866900" y="347980"/>
                      <a:pt x="1875105" y="352277"/>
                      <a:pt x="1882140" y="358140"/>
                    </a:cubicBezTo>
                    <a:cubicBezTo>
                      <a:pt x="1890419" y="365039"/>
                      <a:pt x="1895580" y="375767"/>
                      <a:pt x="1905000" y="381000"/>
                    </a:cubicBezTo>
                    <a:cubicBezTo>
                      <a:pt x="1919043" y="388802"/>
                      <a:pt x="1935480" y="391160"/>
                      <a:pt x="1950720" y="396240"/>
                    </a:cubicBezTo>
                    <a:cubicBezTo>
                      <a:pt x="1958340" y="398780"/>
                      <a:pt x="1966897" y="399405"/>
                      <a:pt x="1973580" y="403860"/>
                    </a:cubicBezTo>
                    <a:cubicBezTo>
                      <a:pt x="2032666" y="443251"/>
                      <a:pt x="2001924" y="428548"/>
                      <a:pt x="2065020" y="449580"/>
                    </a:cubicBezTo>
                    <a:cubicBezTo>
                      <a:pt x="2072640" y="452120"/>
                      <a:pt x="2079866" y="456666"/>
                      <a:pt x="2087880" y="457200"/>
                    </a:cubicBezTo>
                    <a:cubicBezTo>
                      <a:pt x="2125980" y="459740"/>
                      <a:pt x="2164139" y="461512"/>
                      <a:pt x="2202180" y="464820"/>
                    </a:cubicBezTo>
                    <a:cubicBezTo>
                      <a:pt x="2222581" y="466594"/>
                      <a:pt x="2242754" y="470498"/>
                      <a:pt x="2263140" y="472440"/>
                    </a:cubicBezTo>
                    <a:cubicBezTo>
                      <a:pt x="2296108" y="475580"/>
                      <a:pt x="2329180" y="477520"/>
                      <a:pt x="2362200" y="480060"/>
                    </a:cubicBezTo>
                    <a:cubicBezTo>
                      <a:pt x="2420447" y="489768"/>
                      <a:pt x="2392470" y="487680"/>
                      <a:pt x="2446020" y="487680"/>
                    </a:cubicBezTo>
                  </a:path>
                </a:pathLst>
              </a:cu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3" name="フリーフォーム 82"/>
              <p:cNvSpPr/>
              <p:nvPr/>
            </p:nvSpPr>
            <p:spPr>
              <a:xfrm>
                <a:off x="2489444" y="3889751"/>
                <a:ext cx="133345" cy="466730"/>
              </a:xfrm>
              <a:custGeom>
                <a:avLst/>
                <a:gdLst>
                  <a:gd name="connsiteX0" fmla="*/ 0 w 133350"/>
                  <a:gd name="connsiteY0" fmla="*/ 66675 h 466725"/>
                  <a:gd name="connsiteX1" fmla="*/ 4762 w 133350"/>
                  <a:gd name="connsiteY1" fmla="*/ 466725 h 466725"/>
                  <a:gd name="connsiteX2" fmla="*/ 133350 w 133350"/>
                  <a:gd name="connsiteY2" fmla="*/ 466725 h 466725"/>
                  <a:gd name="connsiteX3" fmla="*/ 133350 w 133350"/>
                  <a:gd name="connsiteY3" fmla="*/ 0 h 466725"/>
                  <a:gd name="connsiteX4" fmla="*/ 0 w 133350"/>
                  <a:gd name="connsiteY4" fmla="*/ 66675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66725">
                    <a:moveTo>
                      <a:pt x="0" y="66675"/>
                    </a:moveTo>
                    <a:cubicBezTo>
                      <a:pt x="1587" y="200025"/>
                      <a:pt x="3175" y="333375"/>
                      <a:pt x="4762" y="466725"/>
                    </a:cubicBezTo>
                    <a:lnTo>
                      <a:pt x="133350" y="466725"/>
                    </a:lnTo>
                    <a:lnTo>
                      <a:pt x="133350" y="0"/>
                    </a:lnTo>
                    <a:lnTo>
                      <a:pt x="0" y="66675"/>
                    </a:lnTo>
                    <a:close/>
                  </a:path>
                </a:pathLst>
              </a:custGeom>
              <a:solidFill>
                <a:srgbClr val="FF0000"/>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4" name="フリーフォーム 83"/>
              <p:cNvSpPr/>
              <p:nvPr/>
            </p:nvSpPr>
            <p:spPr>
              <a:xfrm>
                <a:off x="2646601" y="3842126"/>
                <a:ext cx="133345" cy="514356"/>
              </a:xfrm>
              <a:custGeom>
                <a:avLst/>
                <a:gdLst>
                  <a:gd name="connsiteX0" fmla="*/ 0 w 133350"/>
                  <a:gd name="connsiteY0" fmla="*/ 42862 h 514350"/>
                  <a:gd name="connsiteX1" fmla="*/ 0 w 133350"/>
                  <a:gd name="connsiteY1" fmla="*/ 514350 h 514350"/>
                  <a:gd name="connsiteX2" fmla="*/ 133350 w 133350"/>
                  <a:gd name="connsiteY2" fmla="*/ 514350 h 514350"/>
                  <a:gd name="connsiteX3" fmla="*/ 133350 w 133350"/>
                  <a:gd name="connsiteY3" fmla="*/ 0 h 514350"/>
                  <a:gd name="connsiteX4" fmla="*/ 0 w 133350"/>
                  <a:gd name="connsiteY4" fmla="*/ 42862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14350">
                    <a:moveTo>
                      <a:pt x="0" y="42862"/>
                    </a:moveTo>
                    <a:lnTo>
                      <a:pt x="0" y="514350"/>
                    </a:lnTo>
                    <a:lnTo>
                      <a:pt x="133350" y="514350"/>
                    </a:lnTo>
                    <a:lnTo>
                      <a:pt x="133350" y="0"/>
                    </a:lnTo>
                    <a:lnTo>
                      <a:pt x="0" y="42862"/>
                    </a:lnTo>
                    <a:close/>
                  </a:path>
                </a:pathLst>
              </a:custGeom>
              <a:solidFill>
                <a:srgbClr val="00B050"/>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5" name="フリーフォーム 84"/>
              <p:cNvSpPr/>
              <p:nvPr/>
            </p:nvSpPr>
            <p:spPr>
              <a:xfrm>
                <a:off x="2346574" y="3989766"/>
                <a:ext cx="138108" cy="366716"/>
              </a:xfrm>
              <a:custGeom>
                <a:avLst/>
                <a:gdLst>
                  <a:gd name="connsiteX0" fmla="*/ 0 w 138112"/>
                  <a:gd name="connsiteY0" fmla="*/ 104775 h 366713"/>
                  <a:gd name="connsiteX1" fmla="*/ 0 w 138112"/>
                  <a:gd name="connsiteY1" fmla="*/ 366713 h 366713"/>
                  <a:gd name="connsiteX2" fmla="*/ 138112 w 138112"/>
                  <a:gd name="connsiteY2" fmla="*/ 366713 h 366713"/>
                  <a:gd name="connsiteX3" fmla="*/ 138112 w 138112"/>
                  <a:gd name="connsiteY3" fmla="*/ 0 h 366713"/>
                  <a:gd name="connsiteX4" fmla="*/ 0 w 138112"/>
                  <a:gd name="connsiteY4" fmla="*/ 104775 h 36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366713">
                    <a:moveTo>
                      <a:pt x="0" y="104775"/>
                    </a:moveTo>
                    <a:lnTo>
                      <a:pt x="0" y="366713"/>
                    </a:lnTo>
                    <a:lnTo>
                      <a:pt x="138112" y="366713"/>
                    </a:lnTo>
                    <a:lnTo>
                      <a:pt x="138112" y="0"/>
                    </a:lnTo>
                    <a:lnTo>
                      <a:pt x="0" y="104775"/>
                    </a:lnTo>
                    <a:close/>
                  </a:path>
                </a:pathLst>
              </a:custGeom>
              <a:solidFill>
                <a:srgbClr val="FFC000"/>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6" name="フリーフォーム 85"/>
              <p:cNvSpPr/>
              <p:nvPr/>
            </p:nvSpPr>
            <p:spPr>
              <a:xfrm>
                <a:off x="2344987" y="5359793"/>
                <a:ext cx="138107" cy="366717"/>
              </a:xfrm>
              <a:custGeom>
                <a:avLst/>
                <a:gdLst>
                  <a:gd name="connsiteX0" fmla="*/ 0 w 138112"/>
                  <a:gd name="connsiteY0" fmla="*/ 104775 h 366713"/>
                  <a:gd name="connsiteX1" fmla="*/ 0 w 138112"/>
                  <a:gd name="connsiteY1" fmla="*/ 366713 h 366713"/>
                  <a:gd name="connsiteX2" fmla="*/ 138112 w 138112"/>
                  <a:gd name="connsiteY2" fmla="*/ 366713 h 366713"/>
                  <a:gd name="connsiteX3" fmla="*/ 138112 w 138112"/>
                  <a:gd name="connsiteY3" fmla="*/ 0 h 366713"/>
                  <a:gd name="connsiteX4" fmla="*/ 0 w 138112"/>
                  <a:gd name="connsiteY4" fmla="*/ 104775 h 36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12" h="366713">
                    <a:moveTo>
                      <a:pt x="0" y="104775"/>
                    </a:moveTo>
                    <a:lnTo>
                      <a:pt x="0" y="366713"/>
                    </a:lnTo>
                    <a:lnTo>
                      <a:pt x="138112" y="366713"/>
                    </a:lnTo>
                    <a:lnTo>
                      <a:pt x="138112" y="0"/>
                    </a:lnTo>
                    <a:lnTo>
                      <a:pt x="0" y="104775"/>
                    </a:lnTo>
                    <a:close/>
                  </a:path>
                </a:pathLst>
              </a:custGeom>
              <a:solidFill>
                <a:srgbClr val="FFC000"/>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7" name="フリーフォーム 86"/>
              <p:cNvSpPr/>
              <p:nvPr/>
            </p:nvSpPr>
            <p:spPr>
              <a:xfrm>
                <a:off x="2494207" y="5266130"/>
                <a:ext cx="133345" cy="466730"/>
              </a:xfrm>
              <a:custGeom>
                <a:avLst/>
                <a:gdLst>
                  <a:gd name="connsiteX0" fmla="*/ 0 w 133350"/>
                  <a:gd name="connsiteY0" fmla="*/ 66675 h 466725"/>
                  <a:gd name="connsiteX1" fmla="*/ 4762 w 133350"/>
                  <a:gd name="connsiteY1" fmla="*/ 466725 h 466725"/>
                  <a:gd name="connsiteX2" fmla="*/ 133350 w 133350"/>
                  <a:gd name="connsiteY2" fmla="*/ 466725 h 466725"/>
                  <a:gd name="connsiteX3" fmla="*/ 133350 w 133350"/>
                  <a:gd name="connsiteY3" fmla="*/ 0 h 466725"/>
                  <a:gd name="connsiteX4" fmla="*/ 0 w 133350"/>
                  <a:gd name="connsiteY4" fmla="*/ 66675 h 466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466725">
                    <a:moveTo>
                      <a:pt x="0" y="66675"/>
                    </a:moveTo>
                    <a:cubicBezTo>
                      <a:pt x="1587" y="200025"/>
                      <a:pt x="3175" y="333375"/>
                      <a:pt x="4762" y="466725"/>
                    </a:cubicBezTo>
                    <a:lnTo>
                      <a:pt x="133350" y="466725"/>
                    </a:lnTo>
                    <a:lnTo>
                      <a:pt x="133350" y="0"/>
                    </a:lnTo>
                    <a:lnTo>
                      <a:pt x="0" y="66675"/>
                    </a:lnTo>
                    <a:close/>
                  </a:path>
                </a:pathLst>
              </a:custGeom>
              <a:solidFill>
                <a:srgbClr val="FF0000"/>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8" name="フリーフォーム 87"/>
              <p:cNvSpPr/>
              <p:nvPr/>
            </p:nvSpPr>
            <p:spPr>
              <a:xfrm>
                <a:off x="2646601" y="5218505"/>
                <a:ext cx="133345" cy="514356"/>
              </a:xfrm>
              <a:custGeom>
                <a:avLst/>
                <a:gdLst>
                  <a:gd name="connsiteX0" fmla="*/ 0 w 133350"/>
                  <a:gd name="connsiteY0" fmla="*/ 42862 h 514350"/>
                  <a:gd name="connsiteX1" fmla="*/ 0 w 133350"/>
                  <a:gd name="connsiteY1" fmla="*/ 514350 h 514350"/>
                  <a:gd name="connsiteX2" fmla="*/ 133350 w 133350"/>
                  <a:gd name="connsiteY2" fmla="*/ 514350 h 514350"/>
                  <a:gd name="connsiteX3" fmla="*/ 133350 w 133350"/>
                  <a:gd name="connsiteY3" fmla="*/ 0 h 514350"/>
                  <a:gd name="connsiteX4" fmla="*/ 0 w 133350"/>
                  <a:gd name="connsiteY4" fmla="*/ 42862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514350">
                    <a:moveTo>
                      <a:pt x="0" y="42862"/>
                    </a:moveTo>
                    <a:lnTo>
                      <a:pt x="0" y="514350"/>
                    </a:lnTo>
                    <a:lnTo>
                      <a:pt x="133350" y="514350"/>
                    </a:lnTo>
                    <a:lnTo>
                      <a:pt x="133350" y="0"/>
                    </a:lnTo>
                    <a:lnTo>
                      <a:pt x="0" y="42862"/>
                    </a:lnTo>
                    <a:close/>
                  </a:path>
                </a:pathLst>
              </a:custGeom>
              <a:solidFill>
                <a:srgbClr val="00B050"/>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89" name="正方形/長方形 88"/>
              <p:cNvSpPr/>
              <p:nvPr/>
            </p:nvSpPr>
            <p:spPr>
              <a:xfrm>
                <a:off x="2486269" y="5085153"/>
                <a:ext cx="144458" cy="215903"/>
              </a:xfrm>
              <a:prstGeom prst="rect">
                <a:avLst/>
              </a:prstGeom>
              <a:solidFill>
                <a:srgbClr val="FFCCFF"/>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0" name="円弧 89"/>
              <p:cNvSpPr/>
              <p:nvPr/>
            </p:nvSpPr>
            <p:spPr>
              <a:xfrm rot="16200000">
                <a:off x="2319563" y="4777212"/>
                <a:ext cx="1047762" cy="1584266"/>
              </a:xfrm>
              <a:prstGeom prst="arc">
                <a:avLst>
                  <a:gd name="adj1" fmla="val 16200000"/>
                  <a:gd name="adj2" fmla="val 5299643"/>
                </a:avLst>
              </a:prstGeom>
              <a:noFill/>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1" name="フリーフォーム 90"/>
              <p:cNvSpPr/>
              <p:nvPr/>
            </p:nvSpPr>
            <p:spPr>
              <a:xfrm>
                <a:off x="2640251" y="5021653"/>
                <a:ext cx="136520" cy="127001"/>
              </a:xfrm>
              <a:custGeom>
                <a:avLst/>
                <a:gdLst>
                  <a:gd name="connsiteX0" fmla="*/ 0 w 136525"/>
                  <a:gd name="connsiteY0" fmla="*/ 3175 h 127000"/>
                  <a:gd name="connsiteX1" fmla="*/ 0 w 136525"/>
                  <a:gd name="connsiteY1" fmla="*/ 127000 h 127000"/>
                  <a:gd name="connsiteX2" fmla="*/ 136525 w 136525"/>
                  <a:gd name="connsiteY2" fmla="*/ 127000 h 127000"/>
                  <a:gd name="connsiteX3" fmla="*/ 136525 w 136525"/>
                  <a:gd name="connsiteY3" fmla="*/ 0 h 127000"/>
                  <a:gd name="connsiteX4" fmla="*/ 0 w 136525"/>
                  <a:gd name="connsiteY4" fmla="*/ 3175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27000">
                    <a:moveTo>
                      <a:pt x="0" y="3175"/>
                    </a:moveTo>
                    <a:lnTo>
                      <a:pt x="0" y="127000"/>
                    </a:lnTo>
                    <a:lnTo>
                      <a:pt x="136525" y="127000"/>
                    </a:lnTo>
                    <a:lnTo>
                      <a:pt x="136525" y="0"/>
                    </a:lnTo>
                    <a:lnTo>
                      <a:pt x="0" y="3175"/>
                    </a:lnTo>
                    <a:close/>
                  </a:path>
                </a:pathLst>
              </a:custGeom>
              <a:solidFill>
                <a:schemeClr val="bg1"/>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2" name="フリーフォーム 91"/>
              <p:cNvSpPr/>
              <p:nvPr/>
            </p:nvSpPr>
            <p:spPr>
              <a:xfrm>
                <a:off x="2343399" y="5085153"/>
                <a:ext cx="136520" cy="127001"/>
              </a:xfrm>
              <a:custGeom>
                <a:avLst/>
                <a:gdLst>
                  <a:gd name="connsiteX0" fmla="*/ 0 w 136525"/>
                  <a:gd name="connsiteY0" fmla="*/ 3175 h 127000"/>
                  <a:gd name="connsiteX1" fmla="*/ 0 w 136525"/>
                  <a:gd name="connsiteY1" fmla="*/ 127000 h 127000"/>
                  <a:gd name="connsiteX2" fmla="*/ 136525 w 136525"/>
                  <a:gd name="connsiteY2" fmla="*/ 127000 h 127000"/>
                  <a:gd name="connsiteX3" fmla="*/ 136525 w 136525"/>
                  <a:gd name="connsiteY3" fmla="*/ 0 h 127000"/>
                  <a:gd name="connsiteX4" fmla="*/ 0 w 136525"/>
                  <a:gd name="connsiteY4" fmla="*/ 3175 h 12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25" h="127000">
                    <a:moveTo>
                      <a:pt x="0" y="3175"/>
                    </a:moveTo>
                    <a:lnTo>
                      <a:pt x="0" y="127000"/>
                    </a:lnTo>
                    <a:lnTo>
                      <a:pt x="136525" y="127000"/>
                    </a:lnTo>
                    <a:lnTo>
                      <a:pt x="136525" y="0"/>
                    </a:lnTo>
                    <a:lnTo>
                      <a:pt x="0" y="3175"/>
                    </a:lnTo>
                    <a:close/>
                  </a:path>
                </a:pathLst>
              </a:custGeom>
              <a:solidFill>
                <a:schemeClr val="bg1"/>
              </a:solidFill>
              <a:ln w="9525">
                <a:no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3" name="フリーフォーム 92"/>
              <p:cNvSpPr/>
              <p:nvPr/>
            </p:nvSpPr>
            <p:spPr>
              <a:xfrm>
                <a:off x="2633901" y="5043878"/>
                <a:ext cx="146045" cy="219078"/>
              </a:xfrm>
              <a:custGeom>
                <a:avLst/>
                <a:gdLst>
                  <a:gd name="connsiteX0" fmla="*/ 0 w 146050"/>
                  <a:gd name="connsiteY0" fmla="*/ 15875 h 219075"/>
                  <a:gd name="connsiteX1" fmla="*/ 3175 w 146050"/>
                  <a:gd name="connsiteY1" fmla="*/ 219075 h 219075"/>
                  <a:gd name="connsiteX2" fmla="*/ 142875 w 146050"/>
                  <a:gd name="connsiteY2" fmla="*/ 174625 h 219075"/>
                  <a:gd name="connsiteX3" fmla="*/ 146050 w 146050"/>
                  <a:gd name="connsiteY3" fmla="*/ 0 h 219075"/>
                </a:gdLst>
                <a:ahLst/>
                <a:cxnLst>
                  <a:cxn ang="0">
                    <a:pos x="connsiteX0" y="connsiteY0"/>
                  </a:cxn>
                  <a:cxn ang="0">
                    <a:pos x="connsiteX1" y="connsiteY1"/>
                  </a:cxn>
                  <a:cxn ang="0">
                    <a:pos x="connsiteX2" y="connsiteY2"/>
                  </a:cxn>
                  <a:cxn ang="0">
                    <a:pos x="connsiteX3" y="connsiteY3"/>
                  </a:cxn>
                </a:cxnLst>
                <a:rect l="l" t="t" r="r" b="b"/>
                <a:pathLst>
                  <a:path w="146050" h="219075">
                    <a:moveTo>
                      <a:pt x="0" y="15875"/>
                    </a:moveTo>
                    <a:cubicBezTo>
                      <a:pt x="1058" y="83608"/>
                      <a:pt x="2117" y="151342"/>
                      <a:pt x="3175" y="219075"/>
                    </a:cubicBezTo>
                    <a:lnTo>
                      <a:pt x="142875" y="174625"/>
                    </a:lnTo>
                    <a:cubicBezTo>
                      <a:pt x="143933" y="116417"/>
                      <a:pt x="144992" y="58208"/>
                      <a:pt x="146050" y="0"/>
                    </a:cubicBezTo>
                  </a:path>
                </a:pathLst>
              </a:cu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4" name="フリーフォーム 93"/>
              <p:cNvSpPr/>
              <p:nvPr/>
            </p:nvSpPr>
            <p:spPr>
              <a:xfrm>
                <a:off x="2338637" y="5091503"/>
                <a:ext cx="149219" cy="361954"/>
              </a:xfrm>
              <a:custGeom>
                <a:avLst/>
                <a:gdLst>
                  <a:gd name="connsiteX0" fmla="*/ 0 w 149225"/>
                  <a:gd name="connsiteY0" fmla="*/ 73025 h 361950"/>
                  <a:gd name="connsiteX1" fmla="*/ 3175 w 149225"/>
                  <a:gd name="connsiteY1" fmla="*/ 361950 h 361950"/>
                  <a:gd name="connsiteX2" fmla="*/ 149225 w 149225"/>
                  <a:gd name="connsiteY2" fmla="*/ 254000 h 361950"/>
                  <a:gd name="connsiteX3" fmla="*/ 149225 w 149225"/>
                  <a:gd name="connsiteY3" fmla="*/ 0 h 361950"/>
                </a:gdLst>
                <a:ahLst/>
                <a:cxnLst>
                  <a:cxn ang="0">
                    <a:pos x="connsiteX0" y="connsiteY0"/>
                  </a:cxn>
                  <a:cxn ang="0">
                    <a:pos x="connsiteX1" y="connsiteY1"/>
                  </a:cxn>
                  <a:cxn ang="0">
                    <a:pos x="connsiteX2" y="connsiteY2"/>
                  </a:cxn>
                  <a:cxn ang="0">
                    <a:pos x="connsiteX3" y="connsiteY3"/>
                  </a:cxn>
                </a:cxnLst>
                <a:rect l="l" t="t" r="r" b="b"/>
                <a:pathLst>
                  <a:path w="149225" h="361950">
                    <a:moveTo>
                      <a:pt x="0" y="73025"/>
                    </a:moveTo>
                    <a:cubicBezTo>
                      <a:pt x="1058" y="169333"/>
                      <a:pt x="2117" y="265642"/>
                      <a:pt x="3175" y="361950"/>
                    </a:cubicBezTo>
                    <a:lnTo>
                      <a:pt x="149225" y="254000"/>
                    </a:lnTo>
                    <a:lnTo>
                      <a:pt x="149225" y="0"/>
                    </a:lnTo>
                  </a:path>
                </a:pathLst>
              </a:cu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5" name="円弧 94"/>
              <p:cNvSpPr/>
              <p:nvPr/>
            </p:nvSpPr>
            <p:spPr>
              <a:xfrm flipV="1">
                <a:off x="3562554" y="4358070"/>
                <a:ext cx="144458" cy="1195401"/>
              </a:xfrm>
              <a:prstGeom prst="arc">
                <a:avLst/>
              </a:prstGeom>
              <a:noFill/>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6" name="円弧 95"/>
              <p:cNvSpPr/>
              <p:nvPr/>
            </p:nvSpPr>
            <p:spPr>
              <a:xfrm flipH="1" flipV="1">
                <a:off x="1976701" y="4364420"/>
                <a:ext cx="142870" cy="1195401"/>
              </a:xfrm>
              <a:prstGeom prst="arc">
                <a:avLst/>
              </a:prstGeom>
              <a:noFill/>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7" name="円弧 96"/>
              <p:cNvSpPr/>
              <p:nvPr/>
            </p:nvSpPr>
            <p:spPr>
              <a:xfrm rot="16200000" flipH="1">
                <a:off x="3958608" y="4460490"/>
                <a:ext cx="504831" cy="1008025"/>
              </a:xfrm>
              <a:prstGeom prst="arc">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98" name="円弧 97"/>
              <p:cNvSpPr/>
              <p:nvPr/>
            </p:nvSpPr>
            <p:spPr>
              <a:xfrm rot="5400000">
                <a:off x="1222654" y="4466046"/>
                <a:ext cx="504831" cy="1009612"/>
              </a:xfrm>
              <a:prstGeom prst="arc">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cxnSp>
            <p:nvCxnSpPr>
              <p:cNvPr id="99" name="直線コネクタ 98"/>
              <p:cNvCxnSpPr/>
              <p:nvPr/>
            </p:nvCxnSpPr>
            <p:spPr>
              <a:xfrm>
                <a:off x="1619526" y="5732861"/>
                <a:ext cx="2519269" cy="0"/>
              </a:xfrm>
              <a:prstGeom prst="line">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1619526" y="4364420"/>
                <a:ext cx="2519269" cy="0"/>
              </a:xfrm>
              <a:prstGeom prst="line">
                <a:avLst/>
              </a:prstGeom>
              <a:ln w="19050">
                <a:solidFill>
                  <a:schemeClr val="bg1">
                    <a:lumMod val="65000"/>
                  </a:schemeClr>
                </a:solidFill>
                <a:tailEnd type="none"/>
              </a:ln>
            </p:spPr>
            <p:style>
              <a:lnRef idx="1">
                <a:schemeClr val="accent1"/>
              </a:lnRef>
              <a:fillRef idx="0">
                <a:schemeClr val="accent1"/>
              </a:fillRef>
              <a:effectRef idx="0">
                <a:schemeClr val="accent1"/>
              </a:effectRef>
              <a:fontRef idx="minor">
                <a:schemeClr val="tx1"/>
              </a:fontRef>
            </p:style>
          </p:cxnSp>
          <p:sp>
            <p:nvSpPr>
              <p:cNvPr id="101" name="円/楕円 100"/>
              <p:cNvSpPr/>
              <p:nvPr/>
            </p:nvSpPr>
            <p:spPr>
              <a:xfrm>
                <a:off x="3562554" y="4797812"/>
                <a:ext cx="217480" cy="863610"/>
              </a:xfrm>
              <a:prstGeom prst="ellipse">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defRPr/>
                </a:pPr>
                <a:endParaRPr lang="ja-JP" altLang="en-US"/>
              </a:p>
            </p:txBody>
          </p:sp>
          <p:sp>
            <p:nvSpPr>
              <p:cNvPr id="2102" name="テキスト ボックス 238"/>
              <p:cNvSpPr txBox="1">
                <a:spLocks noChangeArrowheads="1"/>
              </p:cNvSpPr>
              <p:nvPr/>
            </p:nvSpPr>
            <p:spPr bwMode="auto">
              <a:xfrm>
                <a:off x="3636438" y="4581513"/>
                <a:ext cx="1224612" cy="307781"/>
              </a:xfrm>
              <a:prstGeom prst="rect">
                <a:avLst/>
              </a:prstGeom>
              <a:noFill/>
              <a:ln w="9525">
                <a:noFill/>
                <a:miter lim="800000"/>
                <a:headEnd/>
                <a:tailEnd/>
              </a:ln>
            </p:spPr>
            <p:txBody>
              <a:bodyPr>
                <a:spAutoFit/>
              </a:bodyPr>
              <a:lstStyle/>
              <a:p>
                <a:r>
                  <a:rPr lang="en-US" altLang="ja-JP" sz="1400"/>
                  <a:t>Edge Effect</a:t>
                </a:r>
                <a:endParaRPr lang="ja-JP" altLang="en-US" sz="1400"/>
              </a:p>
            </p:txBody>
          </p:sp>
          <p:sp>
            <p:nvSpPr>
              <p:cNvPr id="2103" name="テキスト ボックス 239"/>
              <p:cNvSpPr txBox="1">
                <a:spLocks noChangeArrowheads="1"/>
              </p:cNvSpPr>
              <p:nvPr/>
            </p:nvSpPr>
            <p:spPr bwMode="auto">
              <a:xfrm>
                <a:off x="684259" y="2781292"/>
                <a:ext cx="1368083" cy="307781"/>
              </a:xfrm>
              <a:prstGeom prst="rect">
                <a:avLst/>
              </a:prstGeom>
              <a:noFill/>
              <a:ln w="9525">
                <a:noFill/>
                <a:miter lim="800000"/>
                <a:headEnd/>
                <a:tailEnd/>
              </a:ln>
            </p:spPr>
            <p:txBody>
              <a:bodyPr>
                <a:spAutoFit/>
              </a:bodyPr>
              <a:lstStyle/>
              <a:p>
                <a:r>
                  <a:rPr lang="en-US" altLang="ja-JP" sz="1400"/>
                  <a:t>Transmission</a:t>
                </a:r>
                <a:endParaRPr lang="ja-JP" altLang="en-US" sz="1400"/>
              </a:p>
            </p:txBody>
          </p:sp>
          <p:sp>
            <p:nvSpPr>
              <p:cNvPr id="2104" name="テキスト ボックス 240"/>
              <p:cNvSpPr txBox="1">
                <a:spLocks noChangeArrowheads="1"/>
              </p:cNvSpPr>
              <p:nvPr/>
            </p:nvSpPr>
            <p:spPr bwMode="auto">
              <a:xfrm>
                <a:off x="684259" y="3728805"/>
                <a:ext cx="936104" cy="307781"/>
              </a:xfrm>
              <a:prstGeom prst="rect">
                <a:avLst/>
              </a:prstGeom>
              <a:noFill/>
              <a:ln w="9525">
                <a:noFill/>
                <a:miter lim="800000"/>
                <a:headEnd/>
                <a:tailEnd/>
              </a:ln>
            </p:spPr>
            <p:txBody>
              <a:bodyPr>
                <a:spAutoFit/>
              </a:bodyPr>
              <a:lstStyle/>
              <a:p>
                <a:r>
                  <a:rPr lang="en-US" altLang="ja-JP" sz="1400">
                    <a:cs typeface="Arial" charset="0"/>
                  </a:rPr>
                  <a:t>Offset</a:t>
                </a:r>
                <a:endParaRPr lang="ja-JP" altLang="en-US" sz="1400">
                  <a:cs typeface="Arial" charset="0"/>
                </a:endParaRPr>
              </a:p>
            </p:txBody>
          </p:sp>
          <p:sp>
            <p:nvSpPr>
              <p:cNvPr id="2105" name="テキスト ボックス 241"/>
              <p:cNvSpPr txBox="1">
                <a:spLocks noChangeArrowheads="1"/>
              </p:cNvSpPr>
              <p:nvPr/>
            </p:nvSpPr>
            <p:spPr bwMode="auto">
              <a:xfrm>
                <a:off x="684259" y="4437860"/>
                <a:ext cx="2591608" cy="523226"/>
              </a:xfrm>
              <a:prstGeom prst="rect">
                <a:avLst/>
              </a:prstGeom>
              <a:noFill/>
              <a:ln w="9525">
                <a:noFill/>
                <a:miter lim="800000"/>
                <a:headEnd/>
                <a:tailEnd/>
              </a:ln>
            </p:spPr>
            <p:txBody>
              <a:bodyPr>
                <a:spAutoFit/>
              </a:bodyPr>
              <a:lstStyle/>
              <a:p>
                <a:r>
                  <a:rPr lang="ja-JP" altLang="en-US" sz="1200"/>
                  <a:t>　</a:t>
                </a:r>
                <a:r>
                  <a:rPr lang="en-US" altLang="ja-JP" sz="1400"/>
                  <a:t>Measured</a:t>
                </a:r>
                <a:r>
                  <a:rPr lang="ja-JP" altLang="en-US" sz="1400"/>
                  <a:t>　</a:t>
                </a:r>
                <a:r>
                  <a:rPr lang="en-US" altLang="ja-JP" sz="1400"/>
                  <a:t>brightness</a:t>
                </a:r>
              </a:p>
              <a:p>
                <a:r>
                  <a:rPr lang="en-US" altLang="ja-JP" sz="1400"/>
                  <a:t>=Transmission + Offset</a:t>
                </a:r>
              </a:p>
            </p:txBody>
          </p:sp>
          <p:cxnSp>
            <p:nvCxnSpPr>
              <p:cNvPr id="106" name="直線矢印コネクタ 105"/>
              <p:cNvCxnSpPr/>
              <p:nvPr/>
            </p:nvCxnSpPr>
            <p:spPr>
              <a:xfrm rot="10800000" flipV="1">
                <a:off x="3780034" y="4869251"/>
                <a:ext cx="287326" cy="144464"/>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7" name="テキスト ボックス 243"/>
              <p:cNvSpPr txBox="1">
                <a:spLocks noChangeArrowheads="1"/>
              </p:cNvSpPr>
              <p:nvPr/>
            </p:nvSpPr>
            <p:spPr bwMode="auto">
              <a:xfrm>
                <a:off x="3707904" y="2420888"/>
                <a:ext cx="1080603" cy="307781"/>
              </a:xfrm>
              <a:prstGeom prst="rect">
                <a:avLst/>
              </a:prstGeom>
              <a:noFill/>
              <a:ln w="9525">
                <a:noFill/>
                <a:miter lim="800000"/>
                <a:headEnd/>
                <a:tailEnd/>
              </a:ln>
            </p:spPr>
            <p:txBody>
              <a:bodyPr>
                <a:spAutoFit/>
              </a:bodyPr>
              <a:lstStyle/>
              <a:p>
                <a:r>
                  <a:rPr lang="en-US" altLang="ja-JP" sz="1400"/>
                  <a:t>Converter</a:t>
                </a:r>
              </a:p>
            </p:txBody>
          </p:sp>
          <p:cxnSp>
            <p:nvCxnSpPr>
              <p:cNvPr id="108" name="直線矢印コネクタ 107"/>
              <p:cNvCxnSpPr/>
              <p:nvPr/>
            </p:nvCxnSpPr>
            <p:spPr>
              <a:xfrm rot="16200000" flipV="1">
                <a:off x="3563343" y="2347483"/>
                <a:ext cx="215903" cy="21748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9" name="テキスト ボックス 245"/>
              <p:cNvSpPr txBox="1">
                <a:spLocks noChangeArrowheads="1"/>
              </p:cNvSpPr>
              <p:nvPr/>
            </p:nvSpPr>
            <p:spPr bwMode="auto">
              <a:xfrm>
                <a:off x="2051720" y="1268760"/>
                <a:ext cx="2232248" cy="307781"/>
              </a:xfrm>
              <a:prstGeom prst="rect">
                <a:avLst/>
              </a:prstGeom>
              <a:noFill/>
              <a:ln w="9525">
                <a:noFill/>
                <a:miter lim="800000"/>
                <a:headEnd/>
                <a:tailEnd/>
              </a:ln>
            </p:spPr>
            <p:txBody>
              <a:bodyPr>
                <a:spAutoFit/>
              </a:bodyPr>
              <a:lstStyle/>
              <a:p>
                <a:r>
                  <a:rPr lang="en-US" altLang="ja-JP" sz="1400"/>
                  <a:t>Neutron beam</a:t>
                </a:r>
                <a:endParaRPr lang="ja-JP" altLang="en-US" sz="1400"/>
              </a:p>
            </p:txBody>
          </p:sp>
          <p:sp>
            <p:nvSpPr>
              <p:cNvPr id="2110" name="テキスト ボックス 246"/>
              <p:cNvSpPr txBox="1">
                <a:spLocks noChangeArrowheads="1"/>
              </p:cNvSpPr>
              <p:nvPr/>
            </p:nvSpPr>
            <p:spPr bwMode="auto">
              <a:xfrm>
                <a:off x="1259632" y="1340768"/>
                <a:ext cx="864096" cy="307781"/>
              </a:xfrm>
              <a:prstGeom prst="rect">
                <a:avLst/>
              </a:prstGeom>
              <a:noFill/>
              <a:ln w="9525">
                <a:noFill/>
                <a:miter lim="800000"/>
                <a:headEnd/>
                <a:tailEnd/>
              </a:ln>
            </p:spPr>
            <p:txBody>
              <a:bodyPr>
                <a:spAutoFit/>
              </a:bodyPr>
              <a:lstStyle/>
              <a:p>
                <a:r>
                  <a:rPr lang="en-US" altLang="ja-JP" sz="1400"/>
                  <a:t>Grid</a:t>
                </a:r>
                <a:endParaRPr lang="ja-JP" altLang="en-US" sz="1400"/>
              </a:p>
            </p:txBody>
          </p:sp>
          <p:cxnSp>
            <p:nvCxnSpPr>
              <p:cNvPr id="111" name="直線矢印コネクタ 110"/>
              <p:cNvCxnSpPr>
                <a:endCxn id="61" idx="1"/>
              </p:cNvCxnSpPr>
              <p:nvPr/>
            </p:nvCxnSpPr>
            <p:spPr>
              <a:xfrm>
                <a:off x="1835418" y="1556099"/>
                <a:ext cx="503219" cy="277816"/>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a:endCxn id="62" idx="0"/>
              </p:cNvCxnSpPr>
              <p:nvPr/>
            </p:nvCxnSpPr>
            <p:spPr>
              <a:xfrm>
                <a:off x="1835418" y="1556099"/>
                <a:ext cx="884205" cy="169865"/>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13" name="テキスト ボックス 250"/>
              <p:cNvSpPr txBox="1">
                <a:spLocks noChangeArrowheads="1"/>
              </p:cNvSpPr>
              <p:nvPr/>
            </p:nvSpPr>
            <p:spPr bwMode="auto">
              <a:xfrm>
                <a:off x="3996412" y="1681415"/>
                <a:ext cx="936104" cy="307781"/>
              </a:xfrm>
              <a:prstGeom prst="rect">
                <a:avLst/>
              </a:prstGeom>
              <a:noFill/>
              <a:ln w="9525">
                <a:noFill/>
                <a:miter lim="800000"/>
                <a:headEnd/>
                <a:tailEnd/>
              </a:ln>
            </p:spPr>
            <p:txBody>
              <a:bodyPr>
                <a:spAutoFit/>
              </a:bodyPr>
              <a:lstStyle/>
              <a:p>
                <a:r>
                  <a:rPr lang="en-US" altLang="ja-JP" sz="1400"/>
                  <a:t>Object</a:t>
                </a:r>
                <a:endParaRPr lang="ja-JP" altLang="en-US" sz="1400"/>
              </a:p>
            </p:txBody>
          </p:sp>
          <p:cxnSp>
            <p:nvCxnSpPr>
              <p:cNvPr id="114" name="直線矢印コネクタ 113"/>
              <p:cNvCxnSpPr>
                <a:endCxn id="60" idx="3"/>
              </p:cNvCxnSpPr>
              <p:nvPr/>
            </p:nvCxnSpPr>
            <p:spPr>
              <a:xfrm rot="10800000" flipV="1">
                <a:off x="3635576" y="1916467"/>
                <a:ext cx="576242" cy="18097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aphicFrame>
        <p:nvGraphicFramePr>
          <p:cNvPr id="119" name="Object 8"/>
          <p:cNvGraphicFramePr>
            <a:graphicFrameLocks noChangeAspect="1"/>
          </p:cNvGraphicFramePr>
          <p:nvPr/>
        </p:nvGraphicFramePr>
        <p:xfrm>
          <a:off x="4246563" y="5876925"/>
          <a:ext cx="4551362" cy="714375"/>
        </p:xfrm>
        <a:graphic>
          <a:graphicData uri="http://schemas.openxmlformats.org/presentationml/2006/ole">
            <p:oleObj spid="_x0000_s2050" name="数式" r:id="rId6" imgW="3289300" imgH="431800" progId="Equation.3">
              <p:embed/>
            </p:oleObj>
          </a:graphicData>
        </a:graphic>
      </p:graphicFrame>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9"/>
                                        </p:tgtEl>
                                        <p:attrNameLst>
                                          <p:attrName>style.visibility</p:attrName>
                                        </p:attrNameLst>
                                      </p:cBhvr>
                                      <p:to>
                                        <p:strVal val="hidden"/>
                                      </p:to>
                                    </p:set>
                                  </p:childTnLst>
                                </p:cTn>
                              </p:par>
                              <p:par>
                                <p:cTn id="9" presetID="9"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682"/>
          <p:cNvGrpSpPr>
            <a:grpSpLocks/>
          </p:cNvGrpSpPr>
          <p:nvPr/>
        </p:nvGrpSpPr>
        <p:grpSpPr bwMode="auto">
          <a:xfrm>
            <a:off x="365125" y="1447800"/>
            <a:ext cx="4664075" cy="3962400"/>
            <a:chOff x="240" y="912"/>
            <a:chExt cx="2938" cy="2496"/>
          </a:xfrm>
        </p:grpSpPr>
        <p:sp>
          <p:nvSpPr>
            <p:cNvPr id="17413" name="Rectangle 4"/>
            <p:cNvSpPr>
              <a:spLocks noChangeArrowheads="1"/>
            </p:cNvSpPr>
            <p:nvPr/>
          </p:nvSpPr>
          <p:spPr bwMode="auto">
            <a:xfrm>
              <a:off x="1619" y="912"/>
              <a:ext cx="560" cy="134"/>
            </a:xfrm>
            <a:prstGeom prst="rect">
              <a:avLst/>
            </a:prstGeom>
            <a:noFill/>
            <a:ln w="9525">
              <a:noFill/>
              <a:miter lim="800000"/>
              <a:headEnd/>
              <a:tailEnd/>
            </a:ln>
          </p:spPr>
          <p:txBody>
            <a:bodyPr wrap="none" lIns="0" tIns="0" rIns="0" bIns="0">
              <a:spAutoFit/>
            </a:bodyPr>
            <a:lstStyle/>
            <a:p>
              <a:r>
                <a:rPr lang="ja-JP" altLang="en-US" sz="1400" b="1">
                  <a:latin typeface="ＭＳ ゴシック" pitchFamily="49" charset="-128"/>
                  <a:ea typeface="ＭＳ ゴシック" pitchFamily="49" charset="-128"/>
                </a:rPr>
                <a:t>コンバータ</a:t>
              </a:r>
            </a:p>
          </p:txBody>
        </p:sp>
        <p:sp>
          <p:nvSpPr>
            <p:cNvPr id="17414" name="Rectangle 5"/>
            <p:cNvSpPr>
              <a:spLocks noChangeArrowheads="1"/>
            </p:cNvSpPr>
            <p:nvPr/>
          </p:nvSpPr>
          <p:spPr bwMode="auto">
            <a:xfrm>
              <a:off x="1127" y="3200"/>
              <a:ext cx="608" cy="208"/>
            </a:xfrm>
            <a:prstGeom prst="rect">
              <a:avLst/>
            </a:prstGeom>
            <a:noFill/>
            <a:ln w="9525">
              <a:noFill/>
              <a:miter lim="800000"/>
              <a:headEnd/>
              <a:tailEnd/>
            </a:ln>
          </p:spPr>
          <p:txBody>
            <a:bodyPr/>
            <a:lstStyle/>
            <a:p>
              <a:endParaRPr lang="ja-JP" altLang="en-US"/>
            </a:p>
          </p:txBody>
        </p:sp>
        <p:sp>
          <p:nvSpPr>
            <p:cNvPr id="17415" name="Rectangle 6"/>
            <p:cNvSpPr>
              <a:spLocks noChangeArrowheads="1"/>
            </p:cNvSpPr>
            <p:nvPr/>
          </p:nvSpPr>
          <p:spPr bwMode="auto">
            <a:xfrm>
              <a:off x="1560" y="3150"/>
              <a:ext cx="504"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第</a:t>
              </a:r>
              <a:r>
                <a:rPr lang="en-US" altLang="ja-JP" sz="1400" b="1">
                  <a:solidFill>
                    <a:srgbClr val="000000"/>
                  </a:solidFill>
                  <a:latin typeface="ＭＳ ゴシック" pitchFamily="49" charset="-128"/>
                  <a:ea typeface="ＭＳ ゴシック" pitchFamily="49" charset="-128"/>
                </a:rPr>
                <a:t>2</a:t>
              </a:r>
              <a:r>
                <a:rPr lang="ja-JP" altLang="en-US" sz="1400" b="1">
                  <a:solidFill>
                    <a:srgbClr val="000000"/>
                  </a:solidFill>
                  <a:latin typeface="ＭＳ ゴシック" pitchFamily="49" charset="-128"/>
                  <a:ea typeface="ＭＳ ゴシック" pitchFamily="49" charset="-128"/>
                </a:rPr>
                <a:t>ミラー</a:t>
              </a:r>
              <a:endParaRPr lang="ja-JP" altLang="en-US" sz="1400">
                <a:latin typeface="ＭＳ ゴシック" pitchFamily="49" charset="-128"/>
                <a:ea typeface="ＭＳ ゴシック" pitchFamily="49" charset="-128"/>
              </a:endParaRPr>
            </a:p>
          </p:txBody>
        </p:sp>
        <p:sp>
          <p:nvSpPr>
            <p:cNvPr id="17416" name="Rectangle 7"/>
            <p:cNvSpPr>
              <a:spLocks noChangeArrowheads="1"/>
            </p:cNvSpPr>
            <p:nvPr/>
          </p:nvSpPr>
          <p:spPr bwMode="auto">
            <a:xfrm>
              <a:off x="668" y="965"/>
              <a:ext cx="504"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第</a:t>
              </a:r>
              <a:r>
                <a:rPr lang="en-US" altLang="ja-JP" sz="1400" b="1">
                  <a:solidFill>
                    <a:srgbClr val="000000"/>
                  </a:solidFill>
                  <a:latin typeface="ＭＳ ゴシック" pitchFamily="49" charset="-128"/>
                  <a:ea typeface="ＭＳ ゴシック" pitchFamily="49" charset="-128"/>
                </a:rPr>
                <a:t>1</a:t>
              </a:r>
              <a:r>
                <a:rPr lang="ja-JP" altLang="en-US" sz="1400" b="1">
                  <a:solidFill>
                    <a:srgbClr val="000000"/>
                  </a:solidFill>
                  <a:latin typeface="ＭＳ ゴシック" pitchFamily="49" charset="-128"/>
                  <a:ea typeface="ＭＳ ゴシック" pitchFamily="49" charset="-128"/>
                </a:rPr>
                <a:t>ミラー</a:t>
              </a:r>
              <a:endParaRPr lang="ja-JP" altLang="en-US" sz="1400">
                <a:latin typeface="ＭＳ ゴシック" pitchFamily="49" charset="-128"/>
                <a:ea typeface="ＭＳ ゴシック" pitchFamily="49" charset="-128"/>
              </a:endParaRPr>
            </a:p>
          </p:txBody>
        </p:sp>
        <p:sp>
          <p:nvSpPr>
            <p:cNvPr id="17417" name="Rectangle 8"/>
            <p:cNvSpPr>
              <a:spLocks noChangeArrowheads="1"/>
            </p:cNvSpPr>
            <p:nvPr/>
          </p:nvSpPr>
          <p:spPr bwMode="auto">
            <a:xfrm>
              <a:off x="780" y="2535"/>
              <a:ext cx="884" cy="211"/>
            </a:xfrm>
            <a:prstGeom prst="rect">
              <a:avLst/>
            </a:prstGeom>
            <a:noFill/>
            <a:ln w="9525">
              <a:noFill/>
              <a:miter lim="800000"/>
              <a:headEnd/>
              <a:tailEnd/>
            </a:ln>
          </p:spPr>
          <p:txBody>
            <a:bodyPr/>
            <a:lstStyle/>
            <a:p>
              <a:endParaRPr lang="ja-JP" altLang="en-US"/>
            </a:p>
          </p:txBody>
        </p:sp>
        <p:sp>
          <p:nvSpPr>
            <p:cNvPr id="17418" name="Rectangle 9"/>
            <p:cNvSpPr>
              <a:spLocks noChangeArrowheads="1"/>
            </p:cNvSpPr>
            <p:nvPr/>
          </p:nvSpPr>
          <p:spPr bwMode="auto">
            <a:xfrm>
              <a:off x="976" y="3192"/>
              <a:ext cx="560"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望遠レンズ</a:t>
              </a:r>
              <a:endParaRPr lang="ja-JP" altLang="en-US" sz="1400">
                <a:latin typeface="ＭＳ ゴシック" pitchFamily="49" charset="-128"/>
                <a:ea typeface="ＭＳ ゴシック" pitchFamily="49" charset="-128"/>
              </a:endParaRPr>
            </a:p>
          </p:txBody>
        </p:sp>
        <p:grpSp>
          <p:nvGrpSpPr>
            <p:cNvPr id="17419" name="Group 10"/>
            <p:cNvGrpSpPr>
              <a:grpSpLocks/>
            </p:cNvGrpSpPr>
            <p:nvPr/>
          </p:nvGrpSpPr>
          <p:grpSpPr bwMode="auto">
            <a:xfrm flipH="1">
              <a:off x="1482" y="2798"/>
              <a:ext cx="297" cy="54"/>
              <a:chOff x="1283" y="1769"/>
              <a:chExt cx="252" cy="36"/>
            </a:xfrm>
          </p:grpSpPr>
          <p:sp>
            <p:nvSpPr>
              <p:cNvPr id="18057" name="Line 11"/>
              <p:cNvSpPr>
                <a:spLocks noChangeShapeType="1"/>
              </p:cNvSpPr>
              <p:nvPr/>
            </p:nvSpPr>
            <p:spPr bwMode="auto">
              <a:xfrm>
                <a:off x="1283" y="1785"/>
                <a:ext cx="178" cy="1"/>
              </a:xfrm>
              <a:prstGeom prst="line">
                <a:avLst/>
              </a:prstGeom>
              <a:noFill/>
              <a:ln w="12700">
                <a:solidFill>
                  <a:srgbClr val="000000"/>
                </a:solidFill>
                <a:round/>
                <a:headEnd/>
                <a:tailEnd/>
              </a:ln>
            </p:spPr>
            <p:txBody>
              <a:bodyPr/>
              <a:lstStyle/>
              <a:p>
                <a:endParaRPr lang="ja-JP" altLang="en-US"/>
              </a:p>
            </p:txBody>
          </p:sp>
          <p:sp>
            <p:nvSpPr>
              <p:cNvPr id="18058" name="Freeform 12"/>
              <p:cNvSpPr>
                <a:spLocks/>
              </p:cNvSpPr>
              <p:nvPr/>
            </p:nvSpPr>
            <p:spPr bwMode="auto">
              <a:xfrm>
                <a:off x="1453" y="1769"/>
                <a:ext cx="82" cy="36"/>
              </a:xfrm>
              <a:custGeom>
                <a:avLst/>
                <a:gdLst>
                  <a:gd name="T0" fmla="*/ 0 w 82"/>
                  <a:gd name="T1" fmla="*/ 36 h 36"/>
                  <a:gd name="T2" fmla="*/ 82 w 82"/>
                  <a:gd name="T3" fmla="*/ 20 h 36"/>
                  <a:gd name="T4" fmla="*/ 0 w 82"/>
                  <a:gd name="T5" fmla="*/ 0 h 36"/>
                  <a:gd name="T6" fmla="*/ 0 w 82"/>
                  <a:gd name="T7" fmla="*/ 36 h 36"/>
                  <a:gd name="T8" fmla="*/ 0 60000 65536"/>
                  <a:gd name="T9" fmla="*/ 0 60000 65536"/>
                  <a:gd name="T10" fmla="*/ 0 60000 65536"/>
                  <a:gd name="T11" fmla="*/ 0 60000 65536"/>
                  <a:gd name="T12" fmla="*/ 0 w 82"/>
                  <a:gd name="T13" fmla="*/ 0 h 36"/>
                  <a:gd name="T14" fmla="*/ 82 w 82"/>
                  <a:gd name="T15" fmla="*/ 36 h 36"/>
                </a:gdLst>
                <a:ahLst/>
                <a:cxnLst>
                  <a:cxn ang="T8">
                    <a:pos x="T0" y="T1"/>
                  </a:cxn>
                  <a:cxn ang="T9">
                    <a:pos x="T2" y="T3"/>
                  </a:cxn>
                  <a:cxn ang="T10">
                    <a:pos x="T4" y="T5"/>
                  </a:cxn>
                  <a:cxn ang="T11">
                    <a:pos x="T6" y="T7"/>
                  </a:cxn>
                </a:cxnLst>
                <a:rect l="T12" t="T13" r="T14" b="T15"/>
                <a:pathLst>
                  <a:path w="82" h="36">
                    <a:moveTo>
                      <a:pt x="0" y="36"/>
                    </a:moveTo>
                    <a:lnTo>
                      <a:pt x="82" y="20"/>
                    </a:lnTo>
                    <a:lnTo>
                      <a:pt x="0" y="0"/>
                    </a:lnTo>
                    <a:lnTo>
                      <a:pt x="0" y="36"/>
                    </a:lnTo>
                    <a:close/>
                  </a:path>
                </a:pathLst>
              </a:custGeom>
              <a:solidFill>
                <a:srgbClr val="000000"/>
              </a:solidFill>
              <a:ln w="9525">
                <a:noFill/>
                <a:round/>
                <a:headEnd/>
                <a:tailEnd/>
              </a:ln>
            </p:spPr>
            <p:txBody>
              <a:bodyPr/>
              <a:lstStyle/>
              <a:p>
                <a:endParaRPr lang="ja-JP" altLang="en-US"/>
              </a:p>
            </p:txBody>
          </p:sp>
        </p:grpSp>
        <p:grpSp>
          <p:nvGrpSpPr>
            <p:cNvPr id="17420" name="Group 13"/>
            <p:cNvGrpSpPr>
              <a:grpSpLocks/>
            </p:cNvGrpSpPr>
            <p:nvPr/>
          </p:nvGrpSpPr>
          <p:grpSpPr bwMode="auto">
            <a:xfrm flipH="1">
              <a:off x="919" y="1252"/>
              <a:ext cx="942" cy="1851"/>
              <a:chOff x="1214" y="721"/>
              <a:chExt cx="800" cy="1255"/>
            </a:xfrm>
          </p:grpSpPr>
          <p:grpSp>
            <p:nvGrpSpPr>
              <p:cNvPr id="17797" name="Group 14"/>
              <p:cNvGrpSpPr>
                <a:grpSpLocks/>
              </p:cNvGrpSpPr>
              <p:nvPr/>
            </p:nvGrpSpPr>
            <p:grpSpPr bwMode="auto">
              <a:xfrm>
                <a:off x="1214" y="721"/>
                <a:ext cx="800" cy="1255"/>
                <a:chOff x="1214" y="721"/>
                <a:chExt cx="800" cy="1255"/>
              </a:xfrm>
            </p:grpSpPr>
            <p:grpSp>
              <p:nvGrpSpPr>
                <p:cNvPr id="17799" name="Group 15"/>
                <p:cNvGrpSpPr>
                  <a:grpSpLocks/>
                </p:cNvGrpSpPr>
                <p:nvPr/>
              </p:nvGrpSpPr>
              <p:grpSpPr bwMode="auto">
                <a:xfrm>
                  <a:off x="1214" y="721"/>
                  <a:ext cx="800" cy="1255"/>
                  <a:chOff x="1214" y="721"/>
                  <a:chExt cx="800" cy="1255"/>
                </a:xfrm>
              </p:grpSpPr>
              <p:sp>
                <p:nvSpPr>
                  <p:cNvPr id="17857" name="Rectangle 16"/>
                  <p:cNvSpPr>
                    <a:spLocks noChangeArrowheads="1"/>
                  </p:cNvSpPr>
                  <p:nvPr/>
                </p:nvSpPr>
                <p:spPr bwMode="auto">
                  <a:xfrm>
                    <a:off x="1214" y="721"/>
                    <a:ext cx="800" cy="8"/>
                  </a:xfrm>
                  <a:prstGeom prst="rect">
                    <a:avLst/>
                  </a:prstGeom>
                  <a:solidFill>
                    <a:srgbClr val="808080"/>
                  </a:solidFill>
                  <a:ln w="9525">
                    <a:noFill/>
                    <a:miter lim="800000"/>
                    <a:headEnd/>
                    <a:tailEnd/>
                  </a:ln>
                </p:spPr>
                <p:txBody>
                  <a:bodyPr/>
                  <a:lstStyle/>
                  <a:p>
                    <a:endParaRPr lang="ja-JP" altLang="en-US"/>
                  </a:p>
                </p:txBody>
              </p:sp>
              <p:sp>
                <p:nvSpPr>
                  <p:cNvPr id="17858" name="Rectangle 17"/>
                  <p:cNvSpPr>
                    <a:spLocks noChangeArrowheads="1"/>
                  </p:cNvSpPr>
                  <p:nvPr/>
                </p:nvSpPr>
                <p:spPr bwMode="auto">
                  <a:xfrm>
                    <a:off x="1214" y="1968"/>
                    <a:ext cx="800" cy="8"/>
                  </a:xfrm>
                  <a:prstGeom prst="rect">
                    <a:avLst/>
                  </a:prstGeom>
                  <a:solidFill>
                    <a:srgbClr val="808080"/>
                  </a:solidFill>
                  <a:ln w="9525">
                    <a:noFill/>
                    <a:miter lim="800000"/>
                    <a:headEnd/>
                    <a:tailEnd/>
                  </a:ln>
                </p:spPr>
                <p:txBody>
                  <a:bodyPr/>
                  <a:lstStyle/>
                  <a:p>
                    <a:endParaRPr lang="ja-JP" altLang="en-US"/>
                  </a:p>
                </p:txBody>
              </p:sp>
              <p:sp>
                <p:nvSpPr>
                  <p:cNvPr id="17859" name="Rectangle 18"/>
                  <p:cNvSpPr>
                    <a:spLocks noChangeArrowheads="1"/>
                  </p:cNvSpPr>
                  <p:nvPr/>
                </p:nvSpPr>
                <p:spPr bwMode="auto">
                  <a:xfrm>
                    <a:off x="1214" y="729"/>
                    <a:ext cx="4" cy="1239"/>
                  </a:xfrm>
                  <a:prstGeom prst="rect">
                    <a:avLst/>
                  </a:prstGeom>
                  <a:solidFill>
                    <a:srgbClr val="808080"/>
                  </a:solidFill>
                  <a:ln w="9525">
                    <a:noFill/>
                    <a:miter lim="800000"/>
                    <a:headEnd/>
                    <a:tailEnd/>
                  </a:ln>
                </p:spPr>
                <p:txBody>
                  <a:bodyPr/>
                  <a:lstStyle/>
                  <a:p>
                    <a:endParaRPr lang="ja-JP" altLang="en-US"/>
                  </a:p>
                </p:txBody>
              </p:sp>
              <p:sp>
                <p:nvSpPr>
                  <p:cNvPr id="17860" name="Rectangle 19"/>
                  <p:cNvSpPr>
                    <a:spLocks noChangeArrowheads="1"/>
                  </p:cNvSpPr>
                  <p:nvPr/>
                </p:nvSpPr>
                <p:spPr bwMode="auto">
                  <a:xfrm>
                    <a:off x="2010" y="729"/>
                    <a:ext cx="4" cy="1239"/>
                  </a:xfrm>
                  <a:prstGeom prst="rect">
                    <a:avLst/>
                  </a:prstGeom>
                  <a:solidFill>
                    <a:srgbClr val="808080"/>
                  </a:solidFill>
                  <a:ln w="9525">
                    <a:noFill/>
                    <a:miter lim="800000"/>
                    <a:headEnd/>
                    <a:tailEnd/>
                  </a:ln>
                </p:spPr>
                <p:txBody>
                  <a:bodyPr/>
                  <a:lstStyle/>
                  <a:p>
                    <a:endParaRPr lang="ja-JP" altLang="en-US"/>
                  </a:p>
                </p:txBody>
              </p:sp>
              <p:sp>
                <p:nvSpPr>
                  <p:cNvPr id="17861" name="Rectangle 20"/>
                  <p:cNvSpPr>
                    <a:spLocks noChangeArrowheads="1"/>
                  </p:cNvSpPr>
                  <p:nvPr/>
                </p:nvSpPr>
                <p:spPr bwMode="auto">
                  <a:xfrm>
                    <a:off x="1218" y="729"/>
                    <a:ext cx="792" cy="8"/>
                  </a:xfrm>
                  <a:prstGeom prst="rect">
                    <a:avLst/>
                  </a:prstGeom>
                  <a:solidFill>
                    <a:srgbClr val="808080"/>
                  </a:solidFill>
                  <a:ln w="9525">
                    <a:noFill/>
                    <a:miter lim="800000"/>
                    <a:headEnd/>
                    <a:tailEnd/>
                  </a:ln>
                </p:spPr>
                <p:txBody>
                  <a:bodyPr/>
                  <a:lstStyle/>
                  <a:p>
                    <a:endParaRPr lang="ja-JP" altLang="en-US"/>
                  </a:p>
                </p:txBody>
              </p:sp>
              <p:sp>
                <p:nvSpPr>
                  <p:cNvPr id="17862" name="Rectangle 21"/>
                  <p:cNvSpPr>
                    <a:spLocks noChangeArrowheads="1"/>
                  </p:cNvSpPr>
                  <p:nvPr/>
                </p:nvSpPr>
                <p:spPr bwMode="auto">
                  <a:xfrm>
                    <a:off x="1218" y="1960"/>
                    <a:ext cx="792" cy="8"/>
                  </a:xfrm>
                  <a:prstGeom prst="rect">
                    <a:avLst/>
                  </a:prstGeom>
                  <a:solidFill>
                    <a:srgbClr val="808080"/>
                  </a:solidFill>
                  <a:ln w="9525">
                    <a:noFill/>
                    <a:miter lim="800000"/>
                    <a:headEnd/>
                    <a:tailEnd/>
                  </a:ln>
                </p:spPr>
                <p:txBody>
                  <a:bodyPr/>
                  <a:lstStyle/>
                  <a:p>
                    <a:endParaRPr lang="ja-JP" altLang="en-US"/>
                  </a:p>
                </p:txBody>
              </p:sp>
              <p:sp>
                <p:nvSpPr>
                  <p:cNvPr id="17863" name="Rectangle 22"/>
                  <p:cNvSpPr>
                    <a:spLocks noChangeArrowheads="1"/>
                  </p:cNvSpPr>
                  <p:nvPr/>
                </p:nvSpPr>
                <p:spPr bwMode="auto">
                  <a:xfrm>
                    <a:off x="1218" y="737"/>
                    <a:ext cx="8" cy="1223"/>
                  </a:xfrm>
                  <a:prstGeom prst="rect">
                    <a:avLst/>
                  </a:prstGeom>
                  <a:solidFill>
                    <a:srgbClr val="808080"/>
                  </a:solidFill>
                  <a:ln w="9525">
                    <a:noFill/>
                    <a:miter lim="800000"/>
                    <a:headEnd/>
                    <a:tailEnd/>
                  </a:ln>
                </p:spPr>
                <p:txBody>
                  <a:bodyPr/>
                  <a:lstStyle/>
                  <a:p>
                    <a:endParaRPr lang="ja-JP" altLang="en-US"/>
                  </a:p>
                </p:txBody>
              </p:sp>
              <p:sp>
                <p:nvSpPr>
                  <p:cNvPr id="17864" name="Rectangle 23"/>
                  <p:cNvSpPr>
                    <a:spLocks noChangeArrowheads="1"/>
                  </p:cNvSpPr>
                  <p:nvPr/>
                </p:nvSpPr>
                <p:spPr bwMode="auto">
                  <a:xfrm>
                    <a:off x="2001" y="737"/>
                    <a:ext cx="9" cy="1223"/>
                  </a:xfrm>
                  <a:prstGeom prst="rect">
                    <a:avLst/>
                  </a:prstGeom>
                  <a:solidFill>
                    <a:srgbClr val="808080"/>
                  </a:solidFill>
                  <a:ln w="9525">
                    <a:noFill/>
                    <a:miter lim="800000"/>
                    <a:headEnd/>
                    <a:tailEnd/>
                  </a:ln>
                </p:spPr>
                <p:txBody>
                  <a:bodyPr/>
                  <a:lstStyle/>
                  <a:p>
                    <a:endParaRPr lang="ja-JP" altLang="en-US"/>
                  </a:p>
                </p:txBody>
              </p:sp>
              <p:sp>
                <p:nvSpPr>
                  <p:cNvPr id="17865" name="Rectangle 24"/>
                  <p:cNvSpPr>
                    <a:spLocks noChangeArrowheads="1"/>
                  </p:cNvSpPr>
                  <p:nvPr/>
                </p:nvSpPr>
                <p:spPr bwMode="auto">
                  <a:xfrm>
                    <a:off x="1226" y="737"/>
                    <a:ext cx="775" cy="13"/>
                  </a:xfrm>
                  <a:prstGeom prst="rect">
                    <a:avLst/>
                  </a:prstGeom>
                  <a:solidFill>
                    <a:srgbClr val="808080"/>
                  </a:solidFill>
                  <a:ln w="9525">
                    <a:noFill/>
                    <a:miter lim="800000"/>
                    <a:headEnd/>
                    <a:tailEnd/>
                  </a:ln>
                </p:spPr>
                <p:txBody>
                  <a:bodyPr/>
                  <a:lstStyle/>
                  <a:p>
                    <a:endParaRPr lang="ja-JP" altLang="en-US"/>
                  </a:p>
                </p:txBody>
              </p:sp>
              <p:sp>
                <p:nvSpPr>
                  <p:cNvPr id="17866" name="Rectangle 25"/>
                  <p:cNvSpPr>
                    <a:spLocks noChangeArrowheads="1"/>
                  </p:cNvSpPr>
                  <p:nvPr/>
                </p:nvSpPr>
                <p:spPr bwMode="auto">
                  <a:xfrm>
                    <a:off x="1226" y="1947"/>
                    <a:ext cx="775" cy="13"/>
                  </a:xfrm>
                  <a:prstGeom prst="rect">
                    <a:avLst/>
                  </a:prstGeom>
                  <a:solidFill>
                    <a:srgbClr val="808080"/>
                  </a:solidFill>
                  <a:ln w="9525">
                    <a:noFill/>
                    <a:miter lim="800000"/>
                    <a:headEnd/>
                    <a:tailEnd/>
                  </a:ln>
                </p:spPr>
                <p:txBody>
                  <a:bodyPr/>
                  <a:lstStyle/>
                  <a:p>
                    <a:endParaRPr lang="ja-JP" altLang="en-US"/>
                  </a:p>
                </p:txBody>
              </p:sp>
              <p:sp>
                <p:nvSpPr>
                  <p:cNvPr id="17867" name="Rectangle 26"/>
                  <p:cNvSpPr>
                    <a:spLocks noChangeArrowheads="1"/>
                  </p:cNvSpPr>
                  <p:nvPr/>
                </p:nvSpPr>
                <p:spPr bwMode="auto">
                  <a:xfrm>
                    <a:off x="1226" y="750"/>
                    <a:ext cx="4" cy="1197"/>
                  </a:xfrm>
                  <a:prstGeom prst="rect">
                    <a:avLst/>
                  </a:prstGeom>
                  <a:solidFill>
                    <a:srgbClr val="808080"/>
                  </a:solidFill>
                  <a:ln w="9525">
                    <a:noFill/>
                    <a:miter lim="800000"/>
                    <a:headEnd/>
                    <a:tailEnd/>
                  </a:ln>
                </p:spPr>
                <p:txBody>
                  <a:bodyPr/>
                  <a:lstStyle/>
                  <a:p>
                    <a:endParaRPr lang="ja-JP" altLang="en-US"/>
                  </a:p>
                </p:txBody>
              </p:sp>
              <p:sp>
                <p:nvSpPr>
                  <p:cNvPr id="17868" name="Rectangle 27"/>
                  <p:cNvSpPr>
                    <a:spLocks noChangeArrowheads="1"/>
                  </p:cNvSpPr>
                  <p:nvPr/>
                </p:nvSpPr>
                <p:spPr bwMode="auto">
                  <a:xfrm>
                    <a:off x="1997" y="750"/>
                    <a:ext cx="4" cy="1197"/>
                  </a:xfrm>
                  <a:prstGeom prst="rect">
                    <a:avLst/>
                  </a:prstGeom>
                  <a:solidFill>
                    <a:srgbClr val="808080"/>
                  </a:solidFill>
                  <a:ln w="9525">
                    <a:noFill/>
                    <a:miter lim="800000"/>
                    <a:headEnd/>
                    <a:tailEnd/>
                  </a:ln>
                </p:spPr>
                <p:txBody>
                  <a:bodyPr/>
                  <a:lstStyle/>
                  <a:p>
                    <a:endParaRPr lang="ja-JP" altLang="en-US"/>
                  </a:p>
                </p:txBody>
              </p:sp>
              <p:sp>
                <p:nvSpPr>
                  <p:cNvPr id="17869" name="Rectangle 28"/>
                  <p:cNvSpPr>
                    <a:spLocks noChangeArrowheads="1"/>
                  </p:cNvSpPr>
                  <p:nvPr/>
                </p:nvSpPr>
                <p:spPr bwMode="auto">
                  <a:xfrm>
                    <a:off x="1230" y="750"/>
                    <a:ext cx="767" cy="8"/>
                  </a:xfrm>
                  <a:prstGeom prst="rect">
                    <a:avLst/>
                  </a:prstGeom>
                  <a:solidFill>
                    <a:srgbClr val="818181"/>
                  </a:solidFill>
                  <a:ln w="9525">
                    <a:noFill/>
                    <a:miter lim="800000"/>
                    <a:headEnd/>
                    <a:tailEnd/>
                  </a:ln>
                </p:spPr>
                <p:txBody>
                  <a:bodyPr/>
                  <a:lstStyle/>
                  <a:p>
                    <a:endParaRPr lang="ja-JP" altLang="en-US"/>
                  </a:p>
                </p:txBody>
              </p:sp>
              <p:sp>
                <p:nvSpPr>
                  <p:cNvPr id="17870" name="Rectangle 29"/>
                  <p:cNvSpPr>
                    <a:spLocks noChangeArrowheads="1"/>
                  </p:cNvSpPr>
                  <p:nvPr/>
                </p:nvSpPr>
                <p:spPr bwMode="auto">
                  <a:xfrm>
                    <a:off x="1230" y="1939"/>
                    <a:ext cx="767" cy="8"/>
                  </a:xfrm>
                  <a:prstGeom prst="rect">
                    <a:avLst/>
                  </a:prstGeom>
                  <a:solidFill>
                    <a:srgbClr val="818181"/>
                  </a:solidFill>
                  <a:ln w="9525">
                    <a:noFill/>
                    <a:miter lim="800000"/>
                    <a:headEnd/>
                    <a:tailEnd/>
                  </a:ln>
                </p:spPr>
                <p:txBody>
                  <a:bodyPr/>
                  <a:lstStyle/>
                  <a:p>
                    <a:endParaRPr lang="ja-JP" altLang="en-US"/>
                  </a:p>
                </p:txBody>
              </p:sp>
              <p:sp>
                <p:nvSpPr>
                  <p:cNvPr id="17871" name="Rectangle 30"/>
                  <p:cNvSpPr>
                    <a:spLocks noChangeArrowheads="1"/>
                  </p:cNvSpPr>
                  <p:nvPr/>
                </p:nvSpPr>
                <p:spPr bwMode="auto">
                  <a:xfrm>
                    <a:off x="1230" y="758"/>
                    <a:ext cx="8" cy="1181"/>
                  </a:xfrm>
                  <a:prstGeom prst="rect">
                    <a:avLst/>
                  </a:prstGeom>
                  <a:solidFill>
                    <a:srgbClr val="818181"/>
                  </a:solidFill>
                  <a:ln w="9525">
                    <a:noFill/>
                    <a:miter lim="800000"/>
                    <a:headEnd/>
                    <a:tailEnd/>
                  </a:ln>
                </p:spPr>
                <p:txBody>
                  <a:bodyPr/>
                  <a:lstStyle/>
                  <a:p>
                    <a:endParaRPr lang="ja-JP" altLang="en-US"/>
                  </a:p>
                </p:txBody>
              </p:sp>
              <p:sp>
                <p:nvSpPr>
                  <p:cNvPr id="17872" name="Rectangle 31"/>
                  <p:cNvSpPr>
                    <a:spLocks noChangeArrowheads="1"/>
                  </p:cNvSpPr>
                  <p:nvPr/>
                </p:nvSpPr>
                <p:spPr bwMode="auto">
                  <a:xfrm>
                    <a:off x="1989" y="758"/>
                    <a:ext cx="8" cy="1181"/>
                  </a:xfrm>
                  <a:prstGeom prst="rect">
                    <a:avLst/>
                  </a:prstGeom>
                  <a:solidFill>
                    <a:srgbClr val="818181"/>
                  </a:solidFill>
                  <a:ln w="9525">
                    <a:noFill/>
                    <a:miter lim="800000"/>
                    <a:headEnd/>
                    <a:tailEnd/>
                  </a:ln>
                </p:spPr>
                <p:txBody>
                  <a:bodyPr/>
                  <a:lstStyle/>
                  <a:p>
                    <a:endParaRPr lang="ja-JP" altLang="en-US"/>
                  </a:p>
                </p:txBody>
              </p:sp>
              <p:sp>
                <p:nvSpPr>
                  <p:cNvPr id="17873" name="Rectangle 32"/>
                  <p:cNvSpPr>
                    <a:spLocks noChangeArrowheads="1"/>
                  </p:cNvSpPr>
                  <p:nvPr/>
                </p:nvSpPr>
                <p:spPr bwMode="auto">
                  <a:xfrm>
                    <a:off x="1238" y="758"/>
                    <a:ext cx="751" cy="8"/>
                  </a:xfrm>
                  <a:prstGeom prst="rect">
                    <a:avLst/>
                  </a:prstGeom>
                  <a:solidFill>
                    <a:srgbClr val="818181"/>
                  </a:solidFill>
                  <a:ln w="9525">
                    <a:noFill/>
                    <a:miter lim="800000"/>
                    <a:headEnd/>
                    <a:tailEnd/>
                  </a:ln>
                </p:spPr>
                <p:txBody>
                  <a:bodyPr/>
                  <a:lstStyle/>
                  <a:p>
                    <a:endParaRPr lang="ja-JP" altLang="en-US"/>
                  </a:p>
                </p:txBody>
              </p:sp>
              <p:sp>
                <p:nvSpPr>
                  <p:cNvPr id="17874" name="Rectangle 33"/>
                  <p:cNvSpPr>
                    <a:spLocks noChangeArrowheads="1"/>
                  </p:cNvSpPr>
                  <p:nvPr/>
                </p:nvSpPr>
                <p:spPr bwMode="auto">
                  <a:xfrm>
                    <a:off x="1238" y="1931"/>
                    <a:ext cx="751" cy="8"/>
                  </a:xfrm>
                  <a:prstGeom prst="rect">
                    <a:avLst/>
                  </a:prstGeom>
                  <a:solidFill>
                    <a:srgbClr val="818181"/>
                  </a:solidFill>
                  <a:ln w="9525">
                    <a:noFill/>
                    <a:miter lim="800000"/>
                    <a:headEnd/>
                    <a:tailEnd/>
                  </a:ln>
                </p:spPr>
                <p:txBody>
                  <a:bodyPr/>
                  <a:lstStyle/>
                  <a:p>
                    <a:endParaRPr lang="ja-JP" altLang="en-US"/>
                  </a:p>
                </p:txBody>
              </p:sp>
              <p:sp>
                <p:nvSpPr>
                  <p:cNvPr id="17875" name="Rectangle 34"/>
                  <p:cNvSpPr>
                    <a:spLocks noChangeArrowheads="1"/>
                  </p:cNvSpPr>
                  <p:nvPr/>
                </p:nvSpPr>
                <p:spPr bwMode="auto">
                  <a:xfrm>
                    <a:off x="1238" y="766"/>
                    <a:ext cx="4" cy="1165"/>
                  </a:xfrm>
                  <a:prstGeom prst="rect">
                    <a:avLst/>
                  </a:prstGeom>
                  <a:solidFill>
                    <a:srgbClr val="818181"/>
                  </a:solidFill>
                  <a:ln w="9525">
                    <a:noFill/>
                    <a:miter lim="800000"/>
                    <a:headEnd/>
                    <a:tailEnd/>
                  </a:ln>
                </p:spPr>
                <p:txBody>
                  <a:bodyPr/>
                  <a:lstStyle/>
                  <a:p>
                    <a:endParaRPr lang="ja-JP" altLang="en-US"/>
                  </a:p>
                </p:txBody>
              </p:sp>
              <p:sp>
                <p:nvSpPr>
                  <p:cNvPr id="17876" name="Rectangle 35"/>
                  <p:cNvSpPr>
                    <a:spLocks noChangeArrowheads="1"/>
                  </p:cNvSpPr>
                  <p:nvPr/>
                </p:nvSpPr>
                <p:spPr bwMode="auto">
                  <a:xfrm>
                    <a:off x="1985" y="766"/>
                    <a:ext cx="4" cy="1165"/>
                  </a:xfrm>
                  <a:prstGeom prst="rect">
                    <a:avLst/>
                  </a:prstGeom>
                  <a:solidFill>
                    <a:srgbClr val="818181"/>
                  </a:solidFill>
                  <a:ln w="9525">
                    <a:noFill/>
                    <a:miter lim="800000"/>
                    <a:headEnd/>
                    <a:tailEnd/>
                  </a:ln>
                </p:spPr>
                <p:txBody>
                  <a:bodyPr/>
                  <a:lstStyle/>
                  <a:p>
                    <a:endParaRPr lang="ja-JP" altLang="en-US"/>
                  </a:p>
                </p:txBody>
              </p:sp>
              <p:sp>
                <p:nvSpPr>
                  <p:cNvPr id="17877" name="Rectangle 36"/>
                  <p:cNvSpPr>
                    <a:spLocks noChangeArrowheads="1"/>
                  </p:cNvSpPr>
                  <p:nvPr/>
                </p:nvSpPr>
                <p:spPr bwMode="auto">
                  <a:xfrm>
                    <a:off x="1242" y="766"/>
                    <a:ext cx="743" cy="12"/>
                  </a:xfrm>
                  <a:prstGeom prst="rect">
                    <a:avLst/>
                  </a:prstGeom>
                  <a:solidFill>
                    <a:srgbClr val="828282"/>
                  </a:solidFill>
                  <a:ln w="9525">
                    <a:noFill/>
                    <a:miter lim="800000"/>
                    <a:headEnd/>
                    <a:tailEnd/>
                  </a:ln>
                </p:spPr>
                <p:txBody>
                  <a:bodyPr/>
                  <a:lstStyle/>
                  <a:p>
                    <a:endParaRPr lang="ja-JP" altLang="en-US"/>
                  </a:p>
                </p:txBody>
              </p:sp>
              <p:sp>
                <p:nvSpPr>
                  <p:cNvPr id="17878" name="Rectangle 37"/>
                  <p:cNvSpPr>
                    <a:spLocks noChangeArrowheads="1"/>
                  </p:cNvSpPr>
                  <p:nvPr/>
                </p:nvSpPr>
                <p:spPr bwMode="auto">
                  <a:xfrm>
                    <a:off x="1242" y="1919"/>
                    <a:ext cx="743" cy="12"/>
                  </a:xfrm>
                  <a:prstGeom prst="rect">
                    <a:avLst/>
                  </a:prstGeom>
                  <a:solidFill>
                    <a:srgbClr val="828282"/>
                  </a:solidFill>
                  <a:ln w="9525">
                    <a:noFill/>
                    <a:miter lim="800000"/>
                    <a:headEnd/>
                    <a:tailEnd/>
                  </a:ln>
                </p:spPr>
                <p:txBody>
                  <a:bodyPr/>
                  <a:lstStyle/>
                  <a:p>
                    <a:endParaRPr lang="ja-JP" altLang="en-US"/>
                  </a:p>
                </p:txBody>
              </p:sp>
              <p:sp>
                <p:nvSpPr>
                  <p:cNvPr id="17879" name="Rectangle 38"/>
                  <p:cNvSpPr>
                    <a:spLocks noChangeArrowheads="1"/>
                  </p:cNvSpPr>
                  <p:nvPr/>
                </p:nvSpPr>
                <p:spPr bwMode="auto">
                  <a:xfrm>
                    <a:off x="1242" y="778"/>
                    <a:ext cx="8" cy="1141"/>
                  </a:xfrm>
                  <a:prstGeom prst="rect">
                    <a:avLst/>
                  </a:prstGeom>
                  <a:solidFill>
                    <a:srgbClr val="828282"/>
                  </a:solidFill>
                  <a:ln w="9525">
                    <a:noFill/>
                    <a:miter lim="800000"/>
                    <a:headEnd/>
                    <a:tailEnd/>
                  </a:ln>
                </p:spPr>
                <p:txBody>
                  <a:bodyPr/>
                  <a:lstStyle/>
                  <a:p>
                    <a:endParaRPr lang="ja-JP" altLang="en-US"/>
                  </a:p>
                </p:txBody>
              </p:sp>
              <p:sp>
                <p:nvSpPr>
                  <p:cNvPr id="17880" name="Rectangle 39"/>
                  <p:cNvSpPr>
                    <a:spLocks noChangeArrowheads="1"/>
                  </p:cNvSpPr>
                  <p:nvPr/>
                </p:nvSpPr>
                <p:spPr bwMode="auto">
                  <a:xfrm>
                    <a:off x="1977" y="778"/>
                    <a:ext cx="8" cy="1141"/>
                  </a:xfrm>
                  <a:prstGeom prst="rect">
                    <a:avLst/>
                  </a:prstGeom>
                  <a:solidFill>
                    <a:srgbClr val="828282"/>
                  </a:solidFill>
                  <a:ln w="9525">
                    <a:noFill/>
                    <a:miter lim="800000"/>
                    <a:headEnd/>
                    <a:tailEnd/>
                  </a:ln>
                </p:spPr>
                <p:txBody>
                  <a:bodyPr/>
                  <a:lstStyle/>
                  <a:p>
                    <a:endParaRPr lang="ja-JP" altLang="en-US"/>
                  </a:p>
                </p:txBody>
              </p:sp>
              <p:sp>
                <p:nvSpPr>
                  <p:cNvPr id="17881" name="Rectangle 40"/>
                  <p:cNvSpPr>
                    <a:spLocks noChangeArrowheads="1"/>
                  </p:cNvSpPr>
                  <p:nvPr/>
                </p:nvSpPr>
                <p:spPr bwMode="auto">
                  <a:xfrm>
                    <a:off x="1250" y="778"/>
                    <a:ext cx="727" cy="8"/>
                  </a:xfrm>
                  <a:prstGeom prst="rect">
                    <a:avLst/>
                  </a:prstGeom>
                  <a:solidFill>
                    <a:srgbClr val="828282"/>
                  </a:solidFill>
                  <a:ln w="9525">
                    <a:noFill/>
                    <a:miter lim="800000"/>
                    <a:headEnd/>
                    <a:tailEnd/>
                  </a:ln>
                </p:spPr>
                <p:txBody>
                  <a:bodyPr/>
                  <a:lstStyle/>
                  <a:p>
                    <a:endParaRPr lang="ja-JP" altLang="en-US"/>
                  </a:p>
                </p:txBody>
              </p:sp>
              <p:sp>
                <p:nvSpPr>
                  <p:cNvPr id="17882" name="Rectangle 41"/>
                  <p:cNvSpPr>
                    <a:spLocks noChangeArrowheads="1"/>
                  </p:cNvSpPr>
                  <p:nvPr/>
                </p:nvSpPr>
                <p:spPr bwMode="auto">
                  <a:xfrm>
                    <a:off x="1250" y="1911"/>
                    <a:ext cx="727" cy="8"/>
                  </a:xfrm>
                  <a:prstGeom prst="rect">
                    <a:avLst/>
                  </a:prstGeom>
                  <a:solidFill>
                    <a:srgbClr val="828282"/>
                  </a:solidFill>
                  <a:ln w="9525">
                    <a:noFill/>
                    <a:miter lim="800000"/>
                    <a:headEnd/>
                    <a:tailEnd/>
                  </a:ln>
                </p:spPr>
                <p:txBody>
                  <a:bodyPr/>
                  <a:lstStyle/>
                  <a:p>
                    <a:endParaRPr lang="ja-JP" altLang="en-US"/>
                  </a:p>
                </p:txBody>
              </p:sp>
              <p:sp>
                <p:nvSpPr>
                  <p:cNvPr id="17883" name="Rectangle 42"/>
                  <p:cNvSpPr>
                    <a:spLocks noChangeArrowheads="1"/>
                  </p:cNvSpPr>
                  <p:nvPr/>
                </p:nvSpPr>
                <p:spPr bwMode="auto">
                  <a:xfrm>
                    <a:off x="1250" y="786"/>
                    <a:ext cx="4" cy="1125"/>
                  </a:xfrm>
                  <a:prstGeom prst="rect">
                    <a:avLst/>
                  </a:prstGeom>
                  <a:solidFill>
                    <a:srgbClr val="828282"/>
                  </a:solidFill>
                  <a:ln w="9525">
                    <a:noFill/>
                    <a:miter lim="800000"/>
                    <a:headEnd/>
                    <a:tailEnd/>
                  </a:ln>
                </p:spPr>
                <p:txBody>
                  <a:bodyPr/>
                  <a:lstStyle/>
                  <a:p>
                    <a:endParaRPr lang="ja-JP" altLang="en-US"/>
                  </a:p>
                </p:txBody>
              </p:sp>
              <p:sp>
                <p:nvSpPr>
                  <p:cNvPr id="17884" name="Rectangle 43"/>
                  <p:cNvSpPr>
                    <a:spLocks noChangeArrowheads="1"/>
                  </p:cNvSpPr>
                  <p:nvPr/>
                </p:nvSpPr>
                <p:spPr bwMode="auto">
                  <a:xfrm>
                    <a:off x="1973" y="786"/>
                    <a:ext cx="4" cy="1125"/>
                  </a:xfrm>
                  <a:prstGeom prst="rect">
                    <a:avLst/>
                  </a:prstGeom>
                  <a:solidFill>
                    <a:srgbClr val="828282"/>
                  </a:solidFill>
                  <a:ln w="9525">
                    <a:noFill/>
                    <a:miter lim="800000"/>
                    <a:headEnd/>
                    <a:tailEnd/>
                  </a:ln>
                </p:spPr>
                <p:txBody>
                  <a:bodyPr/>
                  <a:lstStyle/>
                  <a:p>
                    <a:endParaRPr lang="ja-JP" altLang="en-US"/>
                  </a:p>
                </p:txBody>
              </p:sp>
              <p:sp>
                <p:nvSpPr>
                  <p:cNvPr id="17885" name="Rectangle 44"/>
                  <p:cNvSpPr>
                    <a:spLocks noChangeArrowheads="1"/>
                  </p:cNvSpPr>
                  <p:nvPr/>
                </p:nvSpPr>
                <p:spPr bwMode="auto">
                  <a:xfrm>
                    <a:off x="1254" y="786"/>
                    <a:ext cx="719" cy="8"/>
                  </a:xfrm>
                  <a:prstGeom prst="rect">
                    <a:avLst/>
                  </a:prstGeom>
                  <a:solidFill>
                    <a:srgbClr val="838383"/>
                  </a:solidFill>
                  <a:ln w="9525">
                    <a:noFill/>
                    <a:miter lim="800000"/>
                    <a:headEnd/>
                    <a:tailEnd/>
                  </a:ln>
                </p:spPr>
                <p:txBody>
                  <a:bodyPr/>
                  <a:lstStyle/>
                  <a:p>
                    <a:endParaRPr lang="ja-JP" altLang="en-US"/>
                  </a:p>
                </p:txBody>
              </p:sp>
              <p:sp>
                <p:nvSpPr>
                  <p:cNvPr id="17886" name="Rectangle 45"/>
                  <p:cNvSpPr>
                    <a:spLocks noChangeArrowheads="1"/>
                  </p:cNvSpPr>
                  <p:nvPr/>
                </p:nvSpPr>
                <p:spPr bwMode="auto">
                  <a:xfrm>
                    <a:off x="1254" y="1899"/>
                    <a:ext cx="719" cy="12"/>
                  </a:xfrm>
                  <a:prstGeom prst="rect">
                    <a:avLst/>
                  </a:prstGeom>
                  <a:solidFill>
                    <a:srgbClr val="838383"/>
                  </a:solidFill>
                  <a:ln w="9525">
                    <a:noFill/>
                    <a:miter lim="800000"/>
                    <a:headEnd/>
                    <a:tailEnd/>
                  </a:ln>
                </p:spPr>
                <p:txBody>
                  <a:bodyPr/>
                  <a:lstStyle/>
                  <a:p>
                    <a:endParaRPr lang="ja-JP" altLang="en-US"/>
                  </a:p>
                </p:txBody>
              </p:sp>
              <p:sp>
                <p:nvSpPr>
                  <p:cNvPr id="17887" name="Rectangle 46"/>
                  <p:cNvSpPr>
                    <a:spLocks noChangeArrowheads="1"/>
                  </p:cNvSpPr>
                  <p:nvPr/>
                </p:nvSpPr>
                <p:spPr bwMode="auto">
                  <a:xfrm>
                    <a:off x="1254" y="794"/>
                    <a:ext cx="9" cy="1105"/>
                  </a:xfrm>
                  <a:prstGeom prst="rect">
                    <a:avLst/>
                  </a:prstGeom>
                  <a:solidFill>
                    <a:srgbClr val="838383"/>
                  </a:solidFill>
                  <a:ln w="9525">
                    <a:noFill/>
                    <a:miter lim="800000"/>
                    <a:headEnd/>
                    <a:tailEnd/>
                  </a:ln>
                </p:spPr>
                <p:txBody>
                  <a:bodyPr/>
                  <a:lstStyle/>
                  <a:p>
                    <a:endParaRPr lang="ja-JP" altLang="en-US"/>
                  </a:p>
                </p:txBody>
              </p:sp>
              <p:sp>
                <p:nvSpPr>
                  <p:cNvPr id="17888" name="Rectangle 47"/>
                  <p:cNvSpPr>
                    <a:spLocks noChangeArrowheads="1"/>
                  </p:cNvSpPr>
                  <p:nvPr/>
                </p:nvSpPr>
                <p:spPr bwMode="auto">
                  <a:xfrm>
                    <a:off x="1965" y="794"/>
                    <a:ext cx="8" cy="1105"/>
                  </a:xfrm>
                  <a:prstGeom prst="rect">
                    <a:avLst/>
                  </a:prstGeom>
                  <a:solidFill>
                    <a:srgbClr val="838383"/>
                  </a:solidFill>
                  <a:ln w="9525">
                    <a:noFill/>
                    <a:miter lim="800000"/>
                    <a:headEnd/>
                    <a:tailEnd/>
                  </a:ln>
                </p:spPr>
                <p:txBody>
                  <a:bodyPr/>
                  <a:lstStyle/>
                  <a:p>
                    <a:endParaRPr lang="ja-JP" altLang="en-US"/>
                  </a:p>
                </p:txBody>
              </p:sp>
              <p:sp>
                <p:nvSpPr>
                  <p:cNvPr id="17889" name="Rectangle 48"/>
                  <p:cNvSpPr>
                    <a:spLocks noChangeArrowheads="1"/>
                  </p:cNvSpPr>
                  <p:nvPr/>
                </p:nvSpPr>
                <p:spPr bwMode="auto">
                  <a:xfrm>
                    <a:off x="1263" y="794"/>
                    <a:ext cx="702" cy="12"/>
                  </a:xfrm>
                  <a:prstGeom prst="rect">
                    <a:avLst/>
                  </a:prstGeom>
                  <a:solidFill>
                    <a:srgbClr val="838383"/>
                  </a:solidFill>
                  <a:ln w="9525">
                    <a:noFill/>
                    <a:miter lim="800000"/>
                    <a:headEnd/>
                    <a:tailEnd/>
                  </a:ln>
                </p:spPr>
                <p:txBody>
                  <a:bodyPr/>
                  <a:lstStyle/>
                  <a:p>
                    <a:endParaRPr lang="ja-JP" altLang="en-US"/>
                  </a:p>
                </p:txBody>
              </p:sp>
              <p:sp>
                <p:nvSpPr>
                  <p:cNvPr id="17890" name="Rectangle 49"/>
                  <p:cNvSpPr>
                    <a:spLocks noChangeArrowheads="1"/>
                  </p:cNvSpPr>
                  <p:nvPr/>
                </p:nvSpPr>
                <p:spPr bwMode="auto">
                  <a:xfrm>
                    <a:off x="1263" y="1891"/>
                    <a:ext cx="702" cy="8"/>
                  </a:xfrm>
                  <a:prstGeom prst="rect">
                    <a:avLst/>
                  </a:prstGeom>
                  <a:solidFill>
                    <a:srgbClr val="838383"/>
                  </a:solidFill>
                  <a:ln w="9525">
                    <a:noFill/>
                    <a:miter lim="800000"/>
                    <a:headEnd/>
                    <a:tailEnd/>
                  </a:ln>
                </p:spPr>
                <p:txBody>
                  <a:bodyPr/>
                  <a:lstStyle/>
                  <a:p>
                    <a:endParaRPr lang="ja-JP" altLang="en-US"/>
                  </a:p>
                </p:txBody>
              </p:sp>
              <p:sp>
                <p:nvSpPr>
                  <p:cNvPr id="17891" name="Rectangle 50"/>
                  <p:cNvSpPr>
                    <a:spLocks noChangeArrowheads="1"/>
                  </p:cNvSpPr>
                  <p:nvPr/>
                </p:nvSpPr>
                <p:spPr bwMode="auto">
                  <a:xfrm>
                    <a:off x="1263" y="806"/>
                    <a:ext cx="4" cy="1085"/>
                  </a:xfrm>
                  <a:prstGeom prst="rect">
                    <a:avLst/>
                  </a:prstGeom>
                  <a:solidFill>
                    <a:srgbClr val="838383"/>
                  </a:solidFill>
                  <a:ln w="9525">
                    <a:noFill/>
                    <a:miter lim="800000"/>
                    <a:headEnd/>
                    <a:tailEnd/>
                  </a:ln>
                </p:spPr>
                <p:txBody>
                  <a:bodyPr/>
                  <a:lstStyle/>
                  <a:p>
                    <a:endParaRPr lang="ja-JP" altLang="en-US"/>
                  </a:p>
                </p:txBody>
              </p:sp>
              <p:sp>
                <p:nvSpPr>
                  <p:cNvPr id="17892" name="Rectangle 51"/>
                  <p:cNvSpPr>
                    <a:spLocks noChangeArrowheads="1"/>
                  </p:cNvSpPr>
                  <p:nvPr/>
                </p:nvSpPr>
                <p:spPr bwMode="auto">
                  <a:xfrm>
                    <a:off x="1961" y="806"/>
                    <a:ext cx="4" cy="1085"/>
                  </a:xfrm>
                  <a:prstGeom prst="rect">
                    <a:avLst/>
                  </a:prstGeom>
                  <a:solidFill>
                    <a:srgbClr val="838383"/>
                  </a:solidFill>
                  <a:ln w="9525">
                    <a:noFill/>
                    <a:miter lim="800000"/>
                    <a:headEnd/>
                    <a:tailEnd/>
                  </a:ln>
                </p:spPr>
                <p:txBody>
                  <a:bodyPr/>
                  <a:lstStyle/>
                  <a:p>
                    <a:endParaRPr lang="ja-JP" altLang="en-US"/>
                  </a:p>
                </p:txBody>
              </p:sp>
              <p:sp>
                <p:nvSpPr>
                  <p:cNvPr id="17893" name="Rectangle 52"/>
                  <p:cNvSpPr>
                    <a:spLocks noChangeArrowheads="1"/>
                  </p:cNvSpPr>
                  <p:nvPr/>
                </p:nvSpPr>
                <p:spPr bwMode="auto">
                  <a:xfrm>
                    <a:off x="1267" y="806"/>
                    <a:ext cx="694" cy="9"/>
                  </a:xfrm>
                  <a:prstGeom prst="rect">
                    <a:avLst/>
                  </a:prstGeom>
                  <a:solidFill>
                    <a:srgbClr val="848484"/>
                  </a:solidFill>
                  <a:ln w="9525">
                    <a:noFill/>
                    <a:miter lim="800000"/>
                    <a:headEnd/>
                    <a:tailEnd/>
                  </a:ln>
                </p:spPr>
                <p:txBody>
                  <a:bodyPr/>
                  <a:lstStyle/>
                  <a:p>
                    <a:endParaRPr lang="ja-JP" altLang="en-US"/>
                  </a:p>
                </p:txBody>
              </p:sp>
              <p:sp>
                <p:nvSpPr>
                  <p:cNvPr id="17894" name="Rectangle 53"/>
                  <p:cNvSpPr>
                    <a:spLocks noChangeArrowheads="1"/>
                  </p:cNvSpPr>
                  <p:nvPr/>
                </p:nvSpPr>
                <p:spPr bwMode="auto">
                  <a:xfrm>
                    <a:off x="1267" y="1882"/>
                    <a:ext cx="694" cy="9"/>
                  </a:xfrm>
                  <a:prstGeom prst="rect">
                    <a:avLst/>
                  </a:prstGeom>
                  <a:solidFill>
                    <a:srgbClr val="848484"/>
                  </a:solidFill>
                  <a:ln w="9525">
                    <a:noFill/>
                    <a:miter lim="800000"/>
                    <a:headEnd/>
                    <a:tailEnd/>
                  </a:ln>
                </p:spPr>
                <p:txBody>
                  <a:bodyPr/>
                  <a:lstStyle/>
                  <a:p>
                    <a:endParaRPr lang="ja-JP" altLang="en-US"/>
                  </a:p>
                </p:txBody>
              </p:sp>
              <p:sp>
                <p:nvSpPr>
                  <p:cNvPr id="17895" name="Rectangle 54"/>
                  <p:cNvSpPr>
                    <a:spLocks noChangeArrowheads="1"/>
                  </p:cNvSpPr>
                  <p:nvPr/>
                </p:nvSpPr>
                <p:spPr bwMode="auto">
                  <a:xfrm>
                    <a:off x="1267" y="815"/>
                    <a:ext cx="8" cy="1067"/>
                  </a:xfrm>
                  <a:prstGeom prst="rect">
                    <a:avLst/>
                  </a:prstGeom>
                  <a:solidFill>
                    <a:srgbClr val="848484"/>
                  </a:solidFill>
                  <a:ln w="9525">
                    <a:noFill/>
                    <a:miter lim="800000"/>
                    <a:headEnd/>
                    <a:tailEnd/>
                  </a:ln>
                </p:spPr>
                <p:txBody>
                  <a:bodyPr/>
                  <a:lstStyle/>
                  <a:p>
                    <a:endParaRPr lang="ja-JP" altLang="en-US"/>
                  </a:p>
                </p:txBody>
              </p:sp>
              <p:sp>
                <p:nvSpPr>
                  <p:cNvPr id="17896" name="Rectangle 55"/>
                  <p:cNvSpPr>
                    <a:spLocks noChangeArrowheads="1"/>
                  </p:cNvSpPr>
                  <p:nvPr/>
                </p:nvSpPr>
                <p:spPr bwMode="auto">
                  <a:xfrm>
                    <a:off x="1953" y="815"/>
                    <a:ext cx="8" cy="1067"/>
                  </a:xfrm>
                  <a:prstGeom prst="rect">
                    <a:avLst/>
                  </a:prstGeom>
                  <a:solidFill>
                    <a:srgbClr val="848484"/>
                  </a:solidFill>
                  <a:ln w="9525">
                    <a:noFill/>
                    <a:miter lim="800000"/>
                    <a:headEnd/>
                    <a:tailEnd/>
                  </a:ln>
                </p:spPr>
                <p:txBody>
                  <a:bodyPr/>
                  <a:lstStyle/>
                  <a:p>
                    <a:endParaRPr lang="ja-JP" altLang="en-US"/>
                  </a:p>
                </p:txBody>
              </p:sp>
              <p:sp>
                <p:nvSpPr>
                  <p:cNvPr id="17897" name="Rectangle 56"/>
                  <p:cNvSpPr>
                    <a:spLocks noChangeArrowheads="1"/>
                  </p:cNvSpPr>
                  <p:nvPr/>
                </p:nvSpPr>
                <p:spPr bwMode="auto">
                  <a:xfrm>
                    <a:off x="1275" y="815"/>
                    <a:ext cx="678" cy="12"/>
                  </a:xfrm>
                  <a:prstGeom prst="rect">
                    <a:avLst/>
                  </a:prstGeom>
                  <a:solidFill>
                    <a:srgbClr val="858585"/>
                  </a:solidFill>
                  <a:ln w="9525">
                    <a:noFill/>
                    <a:miter lim="800000"/>
                    <a:headEnd/>
                    <a:tailEnd/>
                  </a:ln>
                </p:spPr>
                <p:txBody>
                  <a:bodyPr/>
                  <a:lstStyle/>
                  <a:p>
                    <a:endParaRPr lang="ja-JP" altLang="en-US"/>
                  </a:p>
                </p:txBody>
              </p:sp>
              <p:sp>
                <p:nvSpPr>
                  <p:cNvPr id="17898" name="Rectangle 57"/>
                  <p:cNvSpPr>
                    <a:spLocks noChangeArrowheads="1"/>
                  </p:cNvSpPr>
                  <p:nvPr/>
                </p:nvSpPr>
                <p:spPr bwMode="auto">
                  <a:xfrm>
                    <a:off x="1275" y="1870"/>
                    <a:ext cx="678" cy="12"/>
                  </a:xfrm>
                  <a:prstGeom prst="rect">
                    <a:avLst/>
                  </a:prstGeom>
                  <a:solidFill>
                    <a:srgbClr val="858585"/>
                  </a:solidFill>
                  <a:ln w="9525">
                    <a:noFill/>
                    <a:miter lim="800000"/>
                    <a:headEnd/>
                    <a:tailEnd/>
                  </a:ln>
                </p:spPr>
                <p:txBody>
                  <a:bodyPr/>
                  <a:lstStyle/>
                  <a:p>
                    <a:endParaRPr lang="ja-JP" altLang="en-US"/>
                  </a:p>
                </p:txBody>
              </p:sp>
              <p:sp>
                <p:nvSpPr>
                  <p:cNvPr id="17899" name="Rectangle 58"/>
                  <p:cNvSpPr>
                    <a:spLocks noChangeArrowheads="1"/>
                  </p:cNvSpPr>
                  <p:nvPr/>
                </p:nvSpPr>
                <p:spPr bwMode="auto">
                  <a:xfrm>
                    <a:off x="1275" y="827"/>
                    <a:ext cx="4" cy="1043"/>
                  </a:xfrm>
                  <a:prstGeom prst="rect">
                    <a:avLst/>
                  </a:prstGeom>
                  <a:solidFill>
                    <a:srgbClr val="858585"/>
                  </a:solidFill>
                  <a:ln w="9525">
                    <a:noFill/>
                    <a:miter lim="800000"/>
                    <a:headEnd/>
                    <a:tailEnd/>
                  </a:ln>
                </p:spPr>
                <p:txBody>
                  <a:bodyPr/>
                  <a:lstStyle/>
                  <a:p>
                    <a:endParaRPr lang="ja-JP" altLang="en-US"/>
                  </a:p>
                </p:txBody>
              </p:sp>
              <p:sp>
                <p:nvSpPr>
                  <p:cNvPr id="17900" name="Rectangle 59"/>
                  <p:cNvSpPr>
                    <a:spLocks noChangeArrowheads="1"/>
                  </p:cNvSpPr>
                  <p:nvPr/>
                </p:nvSpPr>
                <p:spPr bwMode="auto">
                  <a:xfrm>
                    <a:off x="1949" y="827"/>
                    <a:ext cx="4" cy="1043"/>
                  </a:xfrm>
                  <a:prstGeom prst="rect">
                    <a:avLst/>
                  </a:prstGeom>
                  <a:solidFill>
                    <a:srgbClr val="858585"/>
                  </a:solidFill>
                  <a:ln w="9525">
                    <a:noFill/>
                    <a:miter lim="800000"/>
                    <a:headEnd/>
                    <a:tailEnd/>
                  </a:ln>
                </p:spPr>
                <p:txBody>
                  <a:bodyPr/>
                  <a:lstStyle/>
                  <a:p>
                    <a:endParaRPr lang="ja-JP" altLang="en-US"/>
                  </a:p>
                </p:txBody>
              </p:sp>
              <p:sp>
                <p:nvSpPr>
                  <p:cNvPr id="17901" name="Rectangle 60"/>
                  <p:cNvSpPr>
                    <a:spLocks noChangeArrowheads="1"/>
                  </p:cNvSpPr>
                  <p:nvPr/>
                </p:nvSpPr>
                <p:spPr bwMode="auto">
                  <a:xfrm>
                    <a:off x="1279" y="827"/>
                    <a:ext cx="670" cy="8"/>
                  </a:xfrm>
                  <a:prstGeom prst="rect">
                    <a:avLst/>
                  </a:prstGeom>
                  <a:solidFill>
                    <a:srgbClr val="868686"/>
                  </a:solidFill>
                  <a:ln w="9525">
                    <a:noFill/>
                    <a:miter lim="800000"/>
                    <a:headEnd/>
                    <a:tailEnd/>
                  </a:ln>
                </p:spPr>
                <p:txBody>
                  <a:bodyPr/>
                  <a:lstStyle/>
                  <a:p>
                    <a:endParaRPr lang="ja-JP" altLang="en-US"/>
                  </a:p>
                </p:txBody>
              </p:sp>
              <p:sp>
                <p:nvSpPr>
                  <p:cNvPr id="17902" name="Rectangle 61"/>
                  <p:cNvSpPr>
                    <a:spLocks noChangeArrowheads="1"/>
                  </p:cNvSpPr>
                  <p:nvPr/>
                </p:nvSpPr>
                <p:spPr bwMode="auto">
                  <a:xfrm>
                    <a:off x="1279" y="1862"/>
                    <a:ext cx="670" cy="8"/>
                  </a:xfrm>
                  <a:prstGeom prst="rect">
                    <a:avLst/>
                  </a:prstGeom>
                  <a:solidFill>
                    <a:srgbClr val="868686"/>
                  </a:solidFill>
                  <a:ln w="9525">
                    <a:noFill/>
                    <a:miter lim="800000"/>
                    <a:headEnd/>
                    <a:tailEnd/>
                  </a:ln>
                </p:spPr>
                <p:txBody>
                  <a:bodyPr/>
                  <a:lstStyle/>
                  <a:p>
                    <a:endParaRPr lang="ja-JP" altLang="en-US"/>
                  </a:p>
                </p:txBody>
              </p:sp>
              <p:sp>
                <p:nvSpPr>
                  <p:cNvPr id="17903" name="Rectangle 62"/>
                  <p:cNvSpPr>
                    <a:spLocks noChangeArrowheads="1"/>
                  </p:cNvSpPr>
                  <p:nvPr/>
                </p:nvSpPr>
                <p:spPr bwMode="auto">
                  <a:xfrm>
                    <a:off x="1279" y="835"/>
                    <a:ext cx="8" cy="1027"/>
                  </a:xfrm>
                  <a:prstGeom prst="rect">
                    <a:avLst/>
                  </a:prstGeom>
                  <a:solidFill>
                    <a:srgbClr val="868686"/>
                  </a:solidFill>
                  <a:ln w="9525">
                    <a:noFill/>
                    <a:miter lim="800000"/>
                    <a:headEnd/>
                    <a:tailEnd/>
                  </a:ln>
                </p:spPr>
                <p:txBody>
                  <a:bodyPr/>
                  <a:lstStyle/>
                  <a:p>
                    <a:endParaRPr lang="ja-JP" altLang="en-US"/>
                  </a:p>
                </p:txBody>
              </p:sp>
              <p:sp>
                <p:nvSpPr>
                  <p:cNvPr id="17904" name="Rectangle 63"/>
                  <p:cNvSpPr>
                    <a:spLocks noChangeArrowheads="1"/>
                  </p:cNvSpPr>
                  <p:nvPr/>
                </p:nvSpPr>
                <p:spPr bwMode="auto">
                  <a:xfrm>
                    <a:off x="1941" y="835"/>
                    <a:ext cx="8" cy="1027"/>
                  </a:xfrm>
                  <a:prstGeom prst="rect">
                    <a:avLst/>
                  </a:prstGeom>
                  <a:solidFill>
                    <a:srgbClr val="868686"/>
                  </a:solidFill>
                  <a:ln w="9525">
                    <a:noFill/>
                    <a:miter lim="800000"/>
                    <a:headEnd/>
                    <a:tailEnd/>
                  </a:ln>
                </p:spPr>
                <p:txBody>
                  <a:bodyPr/>
                  <a:lstStyle/>
                  <a:p>
                    <a:endParaRPr lang="ja-JP" altLang="en-US"/>
                  </a:p>
                </p:txBody>
              </p:sp>
              <p:sp>
                <p:nvSpPr>
                  <p:cNvPr id="17905" name="Rectangle 64"/>
                  <p:cNvSpPr>
                    <a:spLocks noChangeArrowheads="1"/>
                  </p:cNvSpPr>
                  <p:nvPr/>
                </p:nvSpPr>
                <p:spPr bwMode="auto">
                  <a:xfrm>
                    <a:off x="1287" y="835"/>
                    <a:ext cx="654" cy="8"/>
                  </a:xfrm>
                  <a:prstGeom prst="rect">
                    <a:avLst/>
                  </a:prstGeom>
                  <a:solidFill>
                    <a:srgbClr val="878787"/>
                  </a:solidFill>
                  <a:ln w="9525">
                    <a:noFill/>
                    <a:miter lim="800000"/>
                    <a:headEnd/>
                    <a:tailEnd/>
                  </a:ln>
                </p:spPr>
                <p:txBody>
                  <a:bodyPr/>
                  <a:lstStyle/>
                  <a:p>
                    <a:endParaRPr lang="ja-JP" altLang="en-US"/>
                  </a:p>
                </p:txBody>
              </p:sp>
              <p:sp>
                <p:nvSpPr>
                  <p:cNvPr id="17906" name="Rectangle 65"/>
                  <p:cNvSpPr>
                    <a:spLocks noChangeArrowheads="1"/>
                  </p:cNvSpPr>
                  <p:nvPr/>
                </p:nvSpPr>
                <p:spPr bwMode="auto">
                  <a:xfrm>
                    <a:off x="1287" y="1850"/>
                    <a:ext cx="654" cy="12"/>
                  </a:xfrm>
                  <a:prstGeom prst="rect">
                    <a:avLst/>
                  </a:prstGeom>
                  <a:solidFill>
                    <a:srgbClr val="878787"/>
                  </a:solidFill>
                  <a:ln w="9525">
                    <a:noFill/>
                    <a:miter lim="800000"/>
                    <a:headEnd/>
                    <a:tailEnd/>
                  </a:ln>
                </p:spPr>
                <p:txBody>
                  <a:bodyPr/>
                  <a:lstStyle/>
                  <a:p>
                    <a:endParaRPr lang="ja-JP" altLang="en-US"/>
                  </a:p>
                </p:txBody>
              </p:sp>
              <p:sp>
                <p:nvSpPr>
                  <p:cNvPr id="17907" name="Rectangle 66"/>
                  <p:cNvSpPr>
                    <a:spLocks noChangeArrowheads="1"/>
                  </p:cNvSpPr>
                  <p:nvPr/>
                </p:nvSpPr>
                <p:spPr bwMode="auto">
                  <a:xfrm>
                    <a:off x="1287" y="843"/>
                    <a:ext cx="4" cy="1007"/>
                  </a:xfrm>
                  <a:prstGeom prst="rect">
                    <a:avLst/>
                  </a:prstGeom>
                  <a:solidFill>
                    <a:srgbClr val="878787"/>
                  </a:solidFill>
                  <a:ln w="9525">
                    <a:noFill/>
                    <a:miter lim="800000"/>
                    <a:headEnd/>
                    <a:tailEnd/>
                  </a:ln>
                </p:spPr>
                <p:txBody>
                  <a:bodyPr/>
                  <a:lstStyle/>
                  <a:p>
                    <a:endParaRPr lang="ja-JP" altLang="en-US"/>
                  </a:p>
                </p:txBody>
              </p:sp>
              <p:sp>
                <p:nvSpPr>
                  <p:cNvPr id="17908" name="Rectangle 67"/>
                  <p:cNvSpPr>
                    <a:spLocks noChangeArrowheads="1"/>
                  </p:cNvSpPr>
                  <p:nvPr/>
                </p:nvSpPr>
                <p:spPr bwMode="auto">
                  <a:xfrm>
                    <a:off x="1936" y="843"/>
                    <a:ext cx="5" cy="1007"/>
                  </a:xfrm>
                  <a:prstGeom prst="rect">
                    <a:avLst/>
                  </a:prstGeom>
                  <a:solidFill>
                    <a:srgbClr val="878787"/>
                  </a:solidFill>
                  <a:ln w="9525">
                    <a:noFill/>
                    <a:miter lim="800000"/>
                    <a:headEnd/>
                    <a:tailEnd/>
                  </a:ln>
                </p:spPr>
                <p:txBody>
                  <a:bodyPr/>
                  <a:lstStyle/>
                  <a:p>
                    <a:endParaRPr lang="ja-JP" altLang="en-US"/>
                  </a:p>
                </p:txBody>
              </p:sp>
              <p:sp>
                <p:nvSpPr>
                  <p:cNvPr id="17909" name="Rectangle 68"/>
                  <p:cNvSpPr>
                    <a:spLocks noChangeArrowheads="1"/>
                  </p:cNvSpPr>
                  <p:nvPr/>
                </p:nvSpPr>
                <p:spPr bwMode="auto">
                  <a:xfrm>
                    <a:off x="1291" y="843"/>
                    <a:ext cx="645" cy="12"/>
                  </a:xfrm>
                  <a:prstGeom prst="rect">
                    <a:avLst/>
                  </a:prstGeom>
                  <a:solidFill>
                    <a:srgbClr val="888888"/>
                  </a:solidFill>
                  <a:ln w="9525">
                    <a:noFill/>
                    <a:miter lim="800000"/>
                    <a:headEnd/>
                    <a:tailEnd/>
                  </a:ln>
                </p:spPr>
                <p:txBody>
                  <a:bodyPr/>
                  <a:lstStyle/>
                  <a:p>
                    <a:endParaRPr lang="ja-JP" altLang="en-US"/>
                  </a:p>
                </p:txBody>
              </p:sp>
              <p:sp>
                <p:nvSpPr>
                  <p:cNvPr id="17910" name="Rectangle 69"/>
                  <p:cNvSpPr>
                    <a:spLocks noChangeArrowheads="1"/>
                  </p:cNvSpPr>
                  <p:nvPr/>
                </p:nvSpPr>
                <p:spPr bwMode="auto">
                  <a:xfrm>
                    <a:off x="1291" y="1842"/>
                    <a:ext cx="645" cy="8"/>
                  </a:xfrm>
                  <a:prstGeom prst="rect">
                    <a:avLst/>
                  </a:prstGeom>
                  <a:solidFill>
                    <a:srgbClr val="888888"/>
                  </a:solidFill>
                  <a:ln w="9525">
                    <a:noFill/>
                    <a:miter lim="800000"/>
                    <a:headEnd/>
                    <a:tailEnd/>
                  </a:ln>
                </p:spPr>
                <p:txBody>
                  <a:bodyPr/>
                  <a:lstStyle/>
                  <a:p>
                    <a:endParaRPr lang="ja-JP" altLang="en-US"/>
                  </a:p>
                </p:txBody>
              </p:sp>
              <p:sp>
                <p:nvSpPr>
                  <p:cNvPr id="17911" name="Rectangle 70"/>
                  <p:cNvSpPr>
                    <a:spLocks noChangeArrowheads="1"/>
                  </p:cNvSpPr>
                  <p:nvPr/>
                </p:nvSpPr>
                <p:spPr bwMode="auto">
                  <a:xfrm>
                    <a:off x="1291" y="855"/>
                    <a:ext cx="8" cy="987"/>
                  </a:xfrm>
                  <a:prstGeom prst="rect">
                    <a:avLst/>
                  </a:prstGeom>
                  <a:solidFill>
                    <a:srgbClr val="888888"/>
                  </a:solidFill>
                  <a:ln w="9525">
                    <a:noFill/>
                    <a:miter lim="800000"/>
                    <a:headEnd/>
                    <a:tailEnd/>
                  </a:ln>
                </p:spPr>
                <p:txBody>
                  <a:bodyPr/>
                  <a:lstStyle/>
                  <a:p>
                    <a:endParaRPr lang="ja-JP" altLang="en-US"/>
                  </a:p>
                </p:txBody>
              </p:sp>
              <p:sp>
                <p:nvSpPr>
                  <p:cNvPr id="17912" name="Rectangle 71"/>
                  <p:cNvSpPr>
                    <a:spLocks noChangeArrowheads="1"/>
                  </p:cNvSpPr>
                  <p:nvPr/>
                </p:nvSpPr>
                <p:spPr bwMode="auto">
                  <a:xfrm>
                    <a:off x="1928" y="855"/>
                    <a:ext cx="8" cy="987"/>
                  </a:xfrm>
                  <a:prstGeom prst="rect">
                    <a:avLst/>
                  </a:prstGeom>
                  <a:solidFill>
                    <a:srgbClr val="888888"/>
                  </a:solidFill>
                  <a:ln w="9525">
                    <a:noFill/>
                    <a:miter lim="800000"/>
                    <a:headEnd/>
                    <a:tailEnd/>
                  </a:ln>
                </p:spPr>
                <p:txBody>
                  <a:bodyPr/>
                  <a:lstStyle/>
                  <a:p>
                    <a:endParaRPr lang="ja-JP" altLang="en-US"/>
                  </a:p>
                </p:txBody>
              </p:sp>
              <p:sp>
                <p:nvSpPr>
                  <p:cNvPr id="17913" name="Rectangle 72"/>
                  <p:cNvSpPr>
                    <a:spLocks noChangeArrowheads="1"/>
                  </p:cNvSpPr>
                  <p:nvPr/>
                </p:nvSpPr>
                <p:spPr bwMode="auto">
                  <a:xfrm>
                    <a:off x="1299" y="855"/>
                    <a:ext cx="629" cy="8"/>
                  </a:xfrm>
                  <a:prstGeom prst="rect">
                    <a:avLst/>
                  </a:prstGeom>
                  <a:solidFill>
                    <a:srgbClr val="898989"/>
                  </a:solidFill>
                  <a:ln w="9525">
                    <a:noFill/>
                    <a:miter lim="800000"/>
                    <a:headEnd/>
                    <a:tailEnd/>
                  </a:ln>
                </p:spPr>
                <p:txBody>
                  <a:bodyPr/>
                  <a:lstStyle/>
                  <a:p>
                    <a:endParaRPr lang="ja-JP" altLang="en-US"/>
                  </a:p>
                </p:txBody>
              </p:sp>
              <p:sp>
                <p:nvSpPr>
                  <p:cNvPr id="17914" name="Rectangle 73"/>
                  <p:cNvSpPr>
                    <a:spLocks noChangeArrowheads="1"/>
                  </p:cNvSpPr>
                  <p:nvPr/>
                </p:nvSpPr>
                <p:spPr bwMode="auto">
                  <a:xfrm>
                    <a:off x="1299" y="1834"/>
                    <a:ext cx="629" cy="8"/>
                  </a:xfrm>
                  <a:prstGeom prst="rect">
                    <a:avLst/>
                  </a:prstGeom>
                  <a:solidFill>
                    <a:srgbClr val="898989"/>
                  </a:solidFill>
                  <a:ln w="9525">
                    <a:noFill/>
                    <a:miter lim="800000"/>
                    <a:headEnd/>
                    <a:tailEnd/>
                  </a:ln>
                </p:spPr>
                <p:txBody>
                  <a:bodyPr/>
                  <a:lstStyle/>
                  <a:p>
                    <a:endParaRPr lang="ja-JP" altLang="en-US"/>
                  </a:p>
                </p:txBody>
              </p:sp>
              <p:sp>
                <p:nvSpPr>
                  <p:cNvPr id="17915" name="Rectangle 74"/>
                  <p:cNvSpPr>
                    <a:spLocks noChangeArrowheads="1"/>
                  </p:cNvSpPr>
                  <p:nvPr/>
                </p:nvSpPr>
                <p:spPr bwMode="auto">
                  <a:xfrm>
                    <a:off x="1299" y="863"/>
                    <a:ext cx="4" cy="971"/>
                  </a:xfrm>
                  <a:prstGeom prst="rect">
                    <a:avLst/>
                  </a:prstGeom>
                  <a:solidFill>
                    <a:srgbClr val="898989"/>
                  </a:solidFill>
                  <a:ln w="9525">
                    <a:noFill/>
                    <a:miter lim="800000"/>
                    <a:headEnd/>
                    <a:tailEnd/>
                  </a:ln>
                </p:spPr>
                <p:txBody>
                  <a:bodyPr/>
                  <a:lstStyle/>
                  <a:p>
                    <a:endParaRPr lang="ja-JP" altLang="en-US"/>
                  </a:p>
                </p:txBody>
              </p:sp>
              <p:sp>
                <p:nvSpPr>
                  <p:cNvPr id="17916" name="Rectangle 75"/>
                  <p:cNvSpPr>
                    <a:spLocks noChangeArrowheads="1"/>
                  </p:cNvSpPr>
                  <p:nvPr/>
                </p:nvSpPr>
                <p:spPr bwMode="auto">
                  <a:xfrm>
                    <a:off x="1924" y="863"/>
                    <a:ext cx="4" cy="971"/>
                  </a:xfrm>
                  <a:prstGeom prst="rect">
                    <a:avLst/>
                  </a:prstGeom>
                  <a:solidFill>
                    <a:srgbClr val="898989"/>
                  </a:solidFill>
                  <a:ln w="9525">
                    <a:noFill/>
                    <a:miter lim="800000"/>
                    <a:headEnd/>
                    <a:tailEnd/>
                  </a:ln>
                </p:spPr>
                <p:txBody>
                  <a:bodyPr/>
                  <a:lstStyle/>
                  <a:p>
                    <a:endParaRPr lang="ja-JP" altLang="en-US"/>
                  </a:p>
                </p:txBody>
              </p:sp>
              <p:sp>
                <p:nvSpPr>
                  <p:cNvPr id="17917" name="Rectangle 76"/>
                  <p:cNvSpPr>
                    <a:spLocks noChangeArrowheads="1"/>
                  </p:cNvSpPr>
                  <p:nvPr/>
                </p:nvSpPr>
                <p:spPr bwMode="auto">
                  <a:xfrm>
                    <a:off x="1303" y="863"/>
                    <a:ext cx="621" cy="8"/>
                  </a:xfrm>
                  <a:prstGeom prst="rect">
                    <a:avLst/>
                  </a:prstGeom>
                  <a:solidFill>
                    <a:srgbClr val="8A8A8A"/>
                  </a:solidFill>
                  <a:ln w="9525">
                    <a:noFill/>
                    <a:miter lim="800000"/>
                    <a:headEnd/>
                    <a:tailEnd/>
                  </a:ln>
                </p:spPr>
                <p:txBody>
                  <a:bodyPr/>
                  <a:lstStyle/>
                  <a:p>
                    <a:endParaRPr lang="ja-JP" altLang="en-US"/>
                  </a:p>
                </p:txBody>
              </p:sp>
              <p:sp>
                <p:nvSpPr>
                  <p:cNvPr id="17918" name="Rectangle 77"/>
                  <p:cNvSpPr>
                    <a:spLocks noChangeArrowheads="1"/>
                  </p:cNvSpPr>
                  <p:nvPr/>
                </p:nvSpPr>
                <p:spPr bwMode="auto">
                  <a:xfrm>
                    <a:off x="1303" y="1822"/>
                    <a:ext cx="621" cy="12"/>
                  </a:xfrm>
                  <a:prstGeom prst="rect">
                    <a:avLst/>
                  </a:prstGeom>
                  <a:solidFill>
                    <a:srgbClr val="8A8A8A"/>
                  </a:solidFill>
                  <a:ln w="9525">
                    <a:noFill/>
                    <a:miter lim="800000"/>
                    <a:headEnd/>
                    <a:tailEnd/>
                  </a:ln>
                </p:spPr>
                <p:txBody>
                  <a:bodyPr/>
                  <a:lstStyle/>
                  <a:p>
                    <a:endParaRPr lang="ja-JP" altLang="en-US"/>
                  </a:p>
                </p:txBody>
              </p:sp>
              <p:sp>
                <p:nvSpPr>
                  <p:cNvPr id="17919" name="Rectangle 78"/>
                  <p:cNvSpPr>
                    <a:spLocks noChangeArrowheads="1"/>
                  </p:cNvSpPr>
                  <p:nvPr/>
                </p:nvSpPr>
                <p:spPr bwMode="auto">
                  <a:xfrm>
                    <a:off x="1303" y="871"/>
                    <a:ext cx="8" cy="951"/>
                  </a:xfrm>
                  <a:prstGeom prst="rect">
                    <a:avLst/>
                  </a:prstGeom>
                  <a:solidFill>
                    <a:srgbClr val="8A8A8A"/>
                  </a:solidFill>
                  <a:ln w="9525">
                    <a:noFill/>
                    <a:miter lim="800000"/>
                    <a:headEnd/>
                    <a:tailEnd/>
                  </a:ln>
                </p:spPr>
                <p:txBody>
                  <a:bodyPr/>
                  <a:lstStyle/>
                  <a:p>
                    <a:endParaRPr lang="ja-JP" altLang="en-US"/>
                  </a:p>
                </p:txBody>
              </p:sp>
              <p:sp>
                <p:nvSpPr>
                  <p:cNvPr id="17920" name="Rectangle 79"/>
                  <p:cNvSpPr>
                    <a:spLocks noChangeArrowheads="1"/>
                  </p:cNvSpPr>
                  <p:nvPr/>
                </p:nvSpPr>
                <p:spPr bwMode="auto">
                  <a:xfrm>
                    <a:off x="1916" y="871"/>
                    <a:ext cx="8" cy="951"/>
                  </a:xfrm>
                  <a:prstGeom prst="rect">
                    <a:avLst/>
                  </a:prstGeom>
                  <a:solidFill>
                    <a:srgbClr val="8A8A8A"/>
                  </a:solidFill>
                  <a:ln w="9525">
                    <a:noFill/>
                    <a:miter lim="800000"/>
                    <a:headEnd/>
                    <a:tailEnd/>
                  </a:ln>
                </p:spPr>
                <p:txBody>
                  <a:bodyPr/>
                  <a:lstStyle/>
                  <a:p>
                    <a:endParaRPr lang="ja-JP" altLang="en-US"/>
                  </a:p>
                </p:txBody>
              </p:sp>
              <p:sp>
                <p:nvSpPr>
                  <p:cNvPr id="17921" name="Rectangle 80"/>
                  <p:cNvSpPr>
                    <a:spLocks noChangeArrowheads="1"/>
                  </p:cNvSpPr>
                  <p:nvPr/>
                </p:nvSpPr>
                <p:spPr bwMode="auto">
                  <a:xfrm>
                    <a:off x="1311" y="871"/>
                    <a:ext cx="605" cy="13"/>
                  </a:xfrm>
                  <a:prstGeom prst="rect">
                    <a:avLst/>
                  </a:prstGeom>
                  <a:solidFill>
                    <a:srgbClr val="8A8A8A"/>
                  </a:solidFill>
                  <a:ln w="9525">
                    <a:noFill/>
                    <a:miter lim="800000"/>
                    <a:headEnd/>
                    <a:tailEnd/>
                  </a:ln>
                </p:spPr>
                <p:txBody>
                  <a:bodyPr/>
                  <a:lstStyle/>
                  <a:p>
                    <a:endParaRPr lang="ja-JP" altLang="en-US"/>
                  </a:p>
                </p:txBody>
              </p:sp>
              <p:sp>
                <p:nvSpPr>
                  <p:cNvPr id="17922" name="Rectangle 81"/>
                  <p:cNvSpPr>
                    <a:spLocks noChangeArrowheads="1"/>
                  </p:cNvSpPr>
                  <p:nvPr/>
                </p:nvSpPr>
                <p:spPr bwMode="auto">
                  <a:xfrm>
                    <a:off x="1311" y="1813"/>
                    <a:ext cx="605" cy="9"/>
                  </a:xfrm>
                  <a:prstGeom prst="rect">
                    <a:avLst/>
                  </a:prstGeom>
                  <a:solidFill>
                    <a:srgbClr val="8A8A8A"/>
                  </a:solidFill>
                  <a:ln w="9525">
                    <a:noFill/>
                    <a:miter lim="800000"/>
                    <a:headEnd/>
                    <a:tailEnd/>
                  </a:ln>
                </p:spPr>
                <p:txBody>
                  <a:bodyPr/>
                  <a:lstStyle/>
                  <a:p>
                    <a:endParaRPr lang="ja-JP" altLang="en-US"/>
                  </a:p>
                </p:txBody>
              </p:sp>
              <p:sp>
                <p:nvSpPr>
                  <p:cNvPr id="17923" name="Rectangle 82"/>
                  <p:cNvSpPr>
                    <a:spLocks noChangeArrowheads="1"/>
                  </p:cNvSpPr>
                  <p:nvPr/>
                </p:nvSpPr>
                <p:spPr bwMode="auto">
                  <a:xfrm>
                    <a:off x="1311" y="884"/>
                    <a:ext cx="4" cy="929"/>
                  </a:xfrm>
                  <a:prstGeom prst="rect">
                    <a:avLst/>
                  </a:prstGeom>
                  <a:solidFill>
                    <a:srgbClr val="8A8A8A"/>
                  </a:solidFill>
                  <a:ln w="9525">
                    <a:noFill/>
                    <a:miter lim="800000"/>
                    <a:headEnd/>
                    <a:tailEnd/>
                  </a:ln>
                </p:spPr>
                <p:txBody>
                  <a:bodyPr/>
                  <a:lstStyle/>
                  <a:p>
                    <a:endParaRPr lang="ja-JP" altLang="en-US"/>
                  </a:p>
                </p:txBody>
              </p:sp>
              <p:sp>
                <p:nvSpPr>
                  <p:cNvPr id="17924" name="Rectangle 83"/>
                  <p:cNvSpPr>
                    <a:spLocks noChangeArrowheads="1"/>
                  </p:cNvSpPr>
                  <p:nvPr/>
                </p:nvSpPr>
                <p:spPr bwMode="auto">
                  <a:xfrm>
                    <a:off x="1912" y="884"/>
                    <a:ext cx="4" cy="929"/>
                  </a:xfrm>
                  <a:prstGeom prst="rect">
                    <a:avLst/>
                  </a:prstGeom>
                  <a:solidFill>
                    <a:srgbClr val="8A8A8A"/>
                  </a:solidFill>
                  <a:ln w="9525">
                    <a:noFill/>
                    <a:miter lim="800000"/>
                    <a:headEnd/>
                    <a:tailEnd/>
                  </a:ln>
                </p:spPr>
                <p:txBody>
                  <a:bodyPr/>
                  <a:lstStyle/>
                  <a:p>
                    <a:endParaRPr lang="ja-JP" altLang="en-US"/>
                  </a:p>
                </p:txBody>
              </p:sp>
              <p:sp>
                <p:nvSpPr>
                  <p:cNvPr id="17925" name="Rectangle 84"/>
                  <p:cNvSpPr>
                    <a:spLocks noChangeArrowheads="1"/>
                  </p:cNvSpPr>
                  <p:nvPr/>
                </p:nvSpPr>
                <p:spPr bwMode="auto">
                  <a:xfrm>
                    <a:off x="1315" y="884"/>
                    <a:ext cx="597" cy="8"/>
                  </a:xfrm>
                  <a:prstGeom prst="rect">
                    <a:avLst/>
                  </a:prstGeom>
                  <a:solidFill>
                    <a:srgbClr val="8C8C8C"/>
                  </a:solidFill>
                  <a:ln w="9525">
                    <a:noFill/>
                    <a:miter lim="800000"/>
                    <a:headEnd/>
                    <a:tailEnd/>
                  </a:ln>
                </p:spPr>
                <p:txBody>
                  <a:bodyPr/>
                  <a:lstStyle/>
                  <a:p>
                    <a:endParaRPr lang="ja-JP" altLang="en-US"/>
                  </a:p>
                </p:txBody>
              </p:sp>
              <p:sp>
                <p:nvSpPr>
                  <p:cNvPr id="17926" name="Rectangle 85"/>
                  <p:cNvSpPr>
                    <a:spLocks noChangeArrowheads="1"/>
                  </p:cNvSpPr>
                  <p:nvPr/>
                </p:nvSpPr>
                <p:spPr bwMode="auto">
                  <a:xfrm>
                    <a:off x="1315" y="1805"/>
                    <a:ext cx="597" cy="8"/>
                  </a:xfrm>
                  <a:prstGeom prst="rect">
                    <a:avLst/>
                  </a:prstGeom>
                  <a:solidFill>
                    <a:srgbClr val="8C8C8C"/>
                  </a:solidFill>
                  <a:ln w="9525">
                    <a:noFill/>
                    <a:miter lim="800000"/>
                    <a:headEnd/>
                    <a:tailEnd/>
                  </a:ln>
                </p:spPr>
                <p:txBody>
                  <a:bodyPr/>
                  <a:lstStyle/>
                  <a:p>
                    <a:endParaRPr lang="ja-JP" altLang="en-US"/>
                  </a:p>
                </p:txBody>
              </p:sp>
              <p:sp>
                <p:nvSpPr>
                  <p:cNvPr id="17927" name="Rectangle 86"/>
                  <p:cNvSpPr>
                    <a:spLocks noChangeArrowheads="1"/>
                  </p:cNvSpPr>
                  <p:nvPr/>
                </p:nvSpPr>
                <p:spPr bwMode="auto">
                  <a:xfrm>
                    <a:off x="1315" y="892"/>
                    <a:ext cx="8" cy="913"/>
                  </a:xfrm>
                  <a:prstGeom prst="rect">
                    <a:avLst/>
                  </a:prstGeom>
                  <a:solidFill>
                    <a:srgbClr val="8C8C8C"/>
                  </a:solidFill>
                  <a:ln w="9525">
                    <a:noFill/>
                    <a:miter lim="800000"/>
                    <a:headEnd/>
                    <a:tailEnd/>
                  </a:ln>
                </p:spPr>
                <p:txBody>
                  <a:bodyPr/>
                  <a:lstStyle/>
                  <a:p>
                    <a:endParaRPr lang="ja-JP" altLang="en-US"/>
                  </a:p>
                </p:txBody>
              </p:sp>
              <p:sp>
                <p:nvSpPr>
                  <p:cNvPr id="17928" name="Rectangle 87"/>
                  <p:cNvSpPr>
                    <a:spLocks noChangeArrowheads="1"/>
                  </p:cNvSpPr>
                  <p:nvPr/>
                </p:nvSpPr>
                <p:spPr bwMode="auto">
                  <a:xfrm>
                    <a:off x="1904" y="892"/>
                    <a:ext cx="8" cy="913"/>
                  </a:xfrm>
                  <a:prstGeom prst="rect">
                    <a:avLst/>
                  </a:prstGeom>
                  <a:solidFill>
                    <a:srgbClr val="8C8C8C"/>
                  </a:solidFill>
                  <a:ln w="9525">
                    <a:noFill/>
                    <a:miter lim="800000"/>
                    <a:headEnd/>
                    <a:tailEnd/>
                  </a:ln>
                </p:spPr>
                <p:txBody>
                  <a:bodyPr/>
                  <a:lstStyle/>
                  <a:p>
                    <a:endParaRPr lang="ja-JP" altLang="en-US"/>
                  </a:p>
                </p:txBody>
              </p:sp>
              <p:sp>
                <p:nvSpPr>
                  <p:cNvPr id="17929" name="Rectangle 88"/>
                  <p:cNvSpPr>
                    <a:spLocks noChangeArrowheads="1"/>
                  </p:cNvSpPr>
                  <p:nvPr/>
                </p:nvSpPr>
                <p:spPr bwMode="auto">
                  <a:xfrm>
                    <a:off x="1323" y="892"/>
                    <a:ext cx="581" cy="12"/>
                  </a:xfrm>
                  <a:prstGeom prst="rect">
                    <a:avLst/>
                  </a:prstGeom>
                  <a:solidFill>
                    <a:srgbClr val="8D8D8D"/>
                  </a:solidFill>
                  <a:ln w="9525">
                    <a:noFill/>
                    <a:miter lim="800000"/>
                    <a:headEnd/>
                    <a:tailEnd/>
                  </a:ln>
                </p:spPr>
                <p:txBody>
                  <a:bodyPr/>
                  <a:lstStyle/>
                  <a:p>
                    <a:endParaRPr lang="ja-JP" altLang="en-US"/>
                  </a:p>
                </p:txBody>
              </p:sp>
              <p:sp>
                <p:nvSpPr>
                  <p:cNvPr id="17930" name="Rectangle 89"/>
                  <p:cNvSpPr>
                    <a:spLocks noChangeArrowheads="1"/>
                  </p:cNvSpPr>
                  <p:nvPr/>
                </p:nvSpPr>
                <p:spPr bwMode="auto">
                  <a:xfrm>
                    <a:off x="1323" y="1793"/>
                    <a:ext cx="581" cy="12"/>
                  </a:xfrm>
                  <a:prstGeom prst="rect">
                    <a:avLst/>
                  </a:prstGeom>
                  <a:solidFill>
                    <a:srgbClr val="8D8D8D"/>
                  </a:solidFill>
                  <a:ln w="9525">
                    <a:noFill/>
                    <a:miter lim="800000"/>
                    <a:headEnd/>
                    <a:tailEnd/>
                  </a:ln>
                </p:spPr>
                <p:txBody>
                  <a:bodyPr/>
                  <a:lstStyle/>
                  <a:p>
                    <a:endParaRPr lang="ja-JP" altLang="en-US"/>
                  </a:p>
                </p:txBody>
              </p:sp>
              <p:sp>
                <p:nvSpPr>
                  <p:cNvPr id="17931" name="Rectangle 90"/>
                  <p:cNvSpPr>
                    <a:spLocks noChangeArrowheads="1"/>
                  </p:cNvSpPr>
                  <p:nvPr/>
                </p:nvSpPr>
                <p:spPr bwMode="auto">
                  <a:xfrm>
                    <a:off x="1323" y="904"/>
                    <a:ext cx="5" cy="889"/>
                  </a:xfrm>
                  <a:prstGeom prst="rect">
                    <a:avLst/>
                  </a:prstGeom>
                  <a:solidFill>
                    <a:srgbClr val="8D8D8D"/>
                  </a:solidFill>
                  <a:ln w="9525">
                    <a:noFill/>
                    <a:miter lim="800000"/>
                    <a:headEnd/>
                    <a:tailEnd/>
                  </a:ln>
                </p:spPr>
                <p:txBody>
                  <a:bodyPr/>
                  <a:lstStyle/>
                  <a:p>
                    <a:endParaRPr lang="ja-JP" altLang="en-US"/>
                  </a:p>
                </p:txBody>
              </p:sp>
              <p:sp>
                <p:nvSpPr>
                  <p:cNvPr id="17932" name="Rectangle 91"/>
                  <p:cNvSpPr>
                    <a:spLocks noChangeArrowheads="1"/>
                  </p:cNvSpPr>
                  <p:nvPr/>
                </p:nvSpPr>
                <p:spPr bwMode="auto">
                  <a:xfrm>
                    <a:off x="1900" y="904"/>
                    <a:ext cx="4" cy="889"/>
                  </a:xfrm>
                  <a:prstGeom prst="rect">
                    <a:avLst/>
                  </a:prstGeom>
                  <a:solidFill>
                    <a:srgbClr val="8D8D8D"/>
                  </a:solidFill>
                  <a:ln w="9525">
                    <a:noFill/>
                    <a:miter lim="800000"/>
                    <a:headEnd/>
                    <a:tailEnd/>
                  </a:ln>
                </p:spPr>
                <p:txBody>
                  <a:bodyPr/>
                  <a:lstStyle/>
                  <a:p>
                    <a:endParaRPr lang="ja-JP" altLang="en-US"/>
                  </a:p>
                </p:txBody>
              </p:sp>
              <p:sp>
                <p:nvSpPr>
                  <p:cNvPr id="17933" name="Rectangle 92"/>
                  <p:cNvSpPr>
                    <a:spLocks noChangeArrowheads="1"/>
                  </p:cNvSpPr>
                  <p:nvPr/>
                </p:nvSpPr>
                <p:spPr bwMode="auto">
                  <a:xfrm>
                    <a:off x="1328" y="904"/>
                    <a:ext cx="572" cy="8"/>
                  </a:xfrm>
                  <a:prstGeom prst="rect">
                    <a:avLst/>
                  </a:prstGeom>
                  <a:solidFill>
                    <a:srgbClr val="8E8E8E"/>
                  </a:solidFill>
                  <a:ln w="9525">
                    <a:noFill/>
                    <a:miter lim="800000"/>
                    <a:headEnd/>
                    <a:tailEnd/>
                  </a:ln>
                </p:spPr>
                <p:txBody>
                  <a:bodyPr/>
                  <a:lstStyle/>
                  <a:p>
                    <a:endParaRPr lang="ja-JP" altLang="en-US"/>
                  </a:p>
                </p:txBody>
              </p:sp>
              <p:sp>
                <p:nvSpPr>
                  <p:cNvPr id="17934" name="Rectangle 93"/>
                  <p:cNvSpPr>
                    <a:spLocks noChangeArrowheads="1"/>
                  </p:cNvSpPr>
                  <p:nvPr/>
                </p:nvSpPr>
                <p:spPr bwMode="auto">
                  <a:xfrm>
                    <a:off x="1328" y="1785"/>
                    <a:ext cx="572" cy="8"/>
                  </a:xfrm>
                  <a:prstGeom prst="rect">
                    <a:avLst/>
                  </a:prstGeom>
                  <a:solidFill>
                    <a:srgbClr val="8E8E8E"/>
                  </a:solidFill>
                  <a:ln w="9525">
                    <a:noFill/>
                    <a:miter lim="800000"/>
                    <a:headEnd/>
                    <a:tailEnd/>
                  </a:ln>
                </p:spPr>
                <p:txBody>
                  <a:bodyPr/>
                  <a:lstStyle/>
                  <a:p>
                    <a:endParaRPr lang="ja-JP" altLang="en-US"/>
                  </a:p>
                </p:txBody>
              </p:sp>
              <p:sp>
                <p:nvSpPr>
                  <p:cNvPr id="17935" name="Rectangle 94"/>
                  <p:cNvSpPr>
                    <a:spLocks noChangeArrowheads="1"/>
                  </p:cNvSpPr>
                  <p:nvPr/>
                </p:nvSpPr>
                <p:spPr bwMode="auto">
                  <a:xfrm>
                    <a:off x="1328" y="912"/>
                    <a:ext cx="8" cy="873"/>
                  </a:xfrm>
                  <a:prstGeom prst="rect">
                    <a:avLst/>
                  </a:prstGeom>
                  <a:solidFill>
                    <a:srgbClr val="8E8E8E"/>
                  </a:solidFill>
                  <a:ln w="9525">
                    <a:noFill/>
                    <a:miter lim="800000"/>
                    <a:headEnd/>
                    <a:tailEnd/>
                  </a:ln>
                </p:spPr>
                <p:txBody>
                  <a:bodyPr/>
                  <a:lstStyle/>
                  <a:p>
                    <a:endParaRPr lang="ja-JP" altLang="en-US"/>
                  </a:p>
                </p:txBody>
              </p:sp>
              <p:sp>
                <p:nvSpPr>
                  <p:cNvPr id="17936" name="Rectangle 95"/>
                  <p:cNvSpPr>
                    <a:spLocks noChangeArrowheads="1"/>
                  </p:cNvSpPr>
                  <p:nvPr/>
                </p:nvSpPr>
                <p:spPr bwMode="auto">
                  <a:xfrm>
                    <a:off x="1892" y="912"/>
                    <a:ext cx="8" cy="873"/>
                  </a:xfrm>
                  <a:prstGeom prst="rect">
                    <a:avLst/>
                  </a:prstGeom>
                  <a:solidFill>
                    <a:srgbClr val="8E8E8E"/>
                  </a:solidFill>
                  <a:ln w="9525">
                    <a:noFill/>
                    <a:miter lim="800000"/>
                    <a:headEnd/>
                    <a:tailEnd/>
                  </a:ln>
                </p:spPr>
                <p:txBody>
                  <a:bodyPr/>
                  <a:lstStyle/>
                  <a:p>
                    <a:endParaRPr lang="ja-JP" altLang="en-US"/>
                  </a:p>
                </p:txBody>
              </p:sp>
              <p:sp>
                <p:nvSpPr>
                  <p:cNvPr id="17937" name="Rectangle 96"/>
                  <p:cNvSpPr>
                    <a:spLocks noChangeArrowheads="1"/>
                  </p:cNvSpPr>
                  <p:nvPr/>
                </p:nvSpPr>
                <p:spPr bwMode="auto">
                  <a:xfrm>
                    <a:off x="1336" y="912"/>
                    <a:ext cx="556" cy="8"/>
                  </a:xfrm>
                  <a:prstGeom prst="rect">
                    <a:avLst/>
                  </a:prstGeom>
                  <a:solidFill>
                    <a:srgbClr val="909090"/>
                  </a:solidFill>
                  <a:ln w="9525">
                    <a:noFill/>
                    <a:miter lim="800000"/>
                    <a:headEnd/>
                    <a:tailEnd/>
                  </a:ln>
                </p:spPr>
                <p:txBody>
                  <a:bodyPr/>
                  <a:lstStyle/>
                  <a:p>
                    <a:endParaRPr lang="ja-JP" altLang="en-US"/>
                  </a:p>
                </p:txBody>
              </p:sp>
              <p:sp>
                <p:nvSpPr>
                  <p:cNvPr id="17938" name="Rectangle 97"/>
                  <p:cNvSpPr>
                    <a:spLocks noChangeArrowheads="1"/>
                  </p:cNvSpPr>
                  <p:nvPr/>
                </p:nvSpPr>
                <p:spPr bwMode="auto">
                  <a:xfrm>
                    <a:off x="1336" y="1773"/>
                    <a:ext cx="556" cy="12"/>
                  </a:xfrm>
                  <a:prstGeom prst="rect">
                    <a:avLst/>
                  </a:prstGeom>
                  <a:solidFill>
                    <a:srgbClr val="909090"/>
                  </a:solidFill>
                  <a:ln w="9525">
                    <a:noFill/>
                    <a:miter lim="800000"/>
                    <a:headEnd/>
                    <a:tailEnd/>
                  </a:ln>
                </p:spPr>
                <p:txBody>
                  <a:bodyPr/>
                  <a:lstStyle/>
                  <a:p>
                    <a:endParaRPr lang="ja-JP" altLang="en-US"/>
                  </a:p>
                </p:txBody>
              </p:sp>
              <p:sp>
                <p:nvSpPr>
                  <p:cNvPr id="17939" name="Rectangle 98"/>
                  <p:cNvSpPr>
                    <a:spLocks noChangeArrowheads="1"/>
                  </p:cNvSpPr>
                  <p:nvPr/>
                </p:nvSpPr>
                <p:spPr bwMode="auto">
                  <a:xfrm>
                    <a:off x="1336" y="920"/>
                    <a:ext cx="4" cy="853"/>
                  </a:xfrm>
                  <a:prstGeom prst="rect">
                    <a:avLst/>
                  </a:prstGeom>
                  <a:solidFill>
                    <a:srgbClr val="909090"/>
                  </a:solidFill>
                  <a:ln w="9525">
                    <a:noFill/>
                    <a:miter lim="800000"/>
                    <a:headEnd/>
                    <a:tailEnd/>
                  </a:ln>
                </p:spPr>
                <p:txBody>
                  <a:bodyPr/>
                  <a:lstStyle/>
                  <a:p>
                    <a:endParaRPr lang="ja-JP" altLang="en-US"/>
                  </a:p>
                </p:txBody>
              </p:sp>
              <p:sp>
                <p:nvSpPr>
                  <p:cNvPr id="17940" name="Rectangle 99"/>
                  <p:cNvSpPr>
                    <a:spLocks noChangeArrowheads="1"/>
                  </p:cNvSpPr>
                  <p:nvPr/>
                </p:nvSpPr>
                <p:spPr bwMode="auto">
                  <a:xfrm>
                    <a:off x="1888" y="920"/>
                    <a:ext cx="4" cy="853"/>
                  </a:xfrm>
                  <a:prstGeom prst="rect">
                    <a:avLst/>
                  </a:prstGeom>
                  <a:solidFill>
                    <a:srgbClr val="909090"/>
                  </a:solidFill>
                  <a:ln w="9525">
                    <a:noFill/>
                    <a:miter lim="800000"/>
                    <a:headEnd/>
                    <a:tailEnd/>
                  </a:ln>
                </p:spPr>
                <p:txBody>
                  <a:bodyPr/>
                  <a:lstStyle/>
                  <a:p>
                    <a:endParaRPr lang="ja-JP" altLang="en-US"/>
                  </a:p>
                </p:txBody>
              </p:sp>
              <p:sp>
                <p:nvSpPr>
                  <p:cNvPr id="17941" name="Rectangle 100"/>
                  <p:cNvSpPr>
                    <a:spLocks noChangeArrowheads="1"/>
                  </p:cNvSpPr>
                  <p:nvPr/>
                </p:nvSpPr>
                <p:spPr bwMode="auto">
                  <a:xfrm>
                    <a:off x="1340" y="920"/>
                    <a:ext cx="548" cy="12"/>
                  </a:xfrm>
                  <a:prstGeom prst="rect">
                    <a:avLst/>
                  </a:prstGeom>
                  <a:solidFill>
                    <a:srgbClr val="919191"/>
                  </a:solidFill>
                  <a:ln w="9525">
                    <a:noFill/>
                    <a:miter lim="800000"/>
                    <a:headEnd/>
                    <a:tailEnd/>
                  </a:ln>
                </p:spPr>
                <p:txBody>
                  <a:bodyPr/>
                  <a:lstStyle/>
                  <a:p>
                    <a:endParaRPr lang="ja-JP" altLang="en-US"/>
                  </a:p>
                </p:txBody>
              </p:sp>
              <p:sp>
                <p:nvSpPr>
                  <p:cNvPr id="17942" name="Rectangle 101"/>
                  <p:cNvSpPr>
                    <a:spLocks noChangeArrowheads="1"/>
                  </p:cNvSpPr>
                  <p:nvPr/>
                </p:nvSpPr>
                <p:spPr bwMode="auto">
                  <a:xfrm>
                    <a:off x="1340" y="1765"/>
                    <a:ext cx="548" cy="8"/>
                  </a:xfrm>
                  <a:prstGeom prst="rect">
                    <a:avLst/>
                  </a:prstGeom>
                  <a:solidFill>
                    <a:srgbClr val="919191"/>
                  </a:solidFill>
                  <a:ln w="9525">
                    <a:noFill/>
                    <a:miter lim="800000"/>
                    <a:headEnd/>
                    <a:tailEnd/>
                  </a:ln>
                </p:spPr>
                <p:txBody>
                  <a:bodyPr/>
                  <a:lstStyle/>
                  <a:p>
                    <a:endParaRPr lang="ja-JP" altLang="en-US"/>
                  </a:p>
                </p:txBody>
              </p:sp>
              <p:sp>
                <p:nvSpPr>
                  <p:cNvPr id="17943" name="Rectangle 102"/>
                  <p:cNvSpPr>
                    <a:spLocks noChangeArrowheads="1"/>
                  </p:cNvSpPr>
                  <p:nvPr/>
                </p:nvSpPr>
                <p:spPr bwMode="auto">
                  <a:xfrm>
                    <a:off x="1340" y="932"/>
                    <a:ext cx="8" cy="833"/>
                  </a:xfrm>
                  <a:prstGeom prst="rect">
                    <a:avLst/>
                  </a:prstGeom>
                  <a:solidFill>
                    <a:srgbClr val="919191"/>
                  </a:solidFill>
                  <a:ln w="9525">
                    <a:noFill/>
                    <a:miter lim="800000"/>
                    <a:headEnd/>
                    <a:tailEnd/>
                  </a:ln>
                </p:spPr>
                <p:txBody>
                  <a:bodyPr/>
                  <a:lstStyle/>
                  <a:p>
                    <a:endParaRPr lang="ja-JP" altLang="en-US"/>
                  </a:p>
                </p:txBody>
              </p:sp>
              <p:sp>
                <p:nvSpPr>
                  <p:cNvPr id="17944" name="Rectangle 103"/>
                  <p:cNvSpPr>
                    <a:spLocks noChangeArrowheads="1"/>
                  </p:cNvSpPr>
                  <p:nvPr/>
                </p:nvSpPr>
                <p:spPr bwMode="auto">
                  <a:xfrm>
                    <a:off x="1880" y="932"/>
                    <a:ext cx="8" cy="833"/>
                  </a:xfrm>
                  <a:prstGeom prst="rect">
                    <a:avLst/>
                  </a:prstGeom>
                  <a:solidFill>
                    <a:srgbClr val="919191"/>
                  </a:solidFill>
                  <a:ln w="9525">
                    <a:noFill/>
                    <a:miter lim="800000"/>
                    <a:headEnd/>
                    <a:tailEnd/>
                  </a:ln>
                </p:spPr>
                <p:txBody>
                  <a:bodyPr/>
                  <a:lstStyle/>
                  <a:p>
                    <a:endParaRPr lang="ja-JP" altLang="en-US"/>
                  </a:p>
                </p:txBody>
              </p:sp>
              <p:sp>
                <p:nvSpPr>
                  <p:cNvPr id="17945" name="Rectangle 104"/>
                  <p:cNvSpPr>
                    <a:spLocks noChangeArrowheads="1"/>
                  </p:cNvSpPr>
                  <p:nvPr/>
                </p:nvSpPr>
                <p:spPr bwMode="auto">
                  <a:xfrm>
                    <a:off x="1348" y="932"/>
                    <a:ext cx="532" cy="8"/>
                  </a:xfrm>
                  <a:prstGeom prst="rect">
                    <a:avLst/>
                  </a:prstGeom>
                  <a:solidFill>
                    <a:srgbClr val="939393"/>
                  </a:solidFill>
                  <a:ln w="9525">
                    <a:noFill/>
                    <a:miter lim="800000"/>
                    <a:headEnd/>
                    <a:tailEnd/>
                  </a:ln>
                </p:spPr>
                <p:txBody>
                  <a:bodyPr/>
                  <a:lstStyle/>
                  <a:p>
                    <a:endParaRPr lang="ja-JP" altLang="en-US"/>
                  </a:p>
                </p:txBody>
              </p:sp>
              <p:sp>
                <p:nvSpPr>
                  <p:cNvPr id="17946" name="Rectangle 105"/>
                  <p:cNvSpPr>
                    <a:spLocks noChangeArrowheads="1"/>
                  </p:cNvSpPr>
                  <p:nvPr/>
                </p:nvSpPr>
                <p:spPr bwMode="auto">
                  <a:xfrm>
                    <a:off x="1348" y="1757"/>
                    <a:ext cx="532" cy="8"/>
                  </a:xfrm>
                  <a:prstGeom prst="rect">
                    <a:avLst/>
                  </a:prstGeom>
                  <a:solidFill>
                    <a:srgbClr val="939393"/>
                  </a:solidFill>
                  <a:ln w="9525">
                    <a:noFill/>
                    <a:miter lim="800000"/>
                    <a:headEnd/>
                    <a:tailEnd/>
                  </a:ln>
                </p:spPr>
                <p:txBody>
                  <a:bodyPr/>
                  <a:lstStyle/>
                  <a:p>
                    <a:endParaRPr lang="ja-JP" altLang="en-US"/>
                  </a:p>
                </p:txBody>
              </p:sp>
              <p:sp>
                <p:nvSpPr>
                  <p:cNvPr id="17947" name="Rectangle 106"/>
                  <p:cNvSpPr>
                    <a:spLocks noChangeArrowheads="1"/>
                  </p:cNvSpPr>
                  <p:nvPr/>
                </p:nvSpPr>
                <p:spPr bwMode="auto">
                  <a:xfrm>
                    <a:off x="1348" y="940"/>
                    <a:ext cx="4" cy="817"/>
                  </a:xfrm>
                  <a:prstGeom prst="rect">
                    <a:avLst/>
                  </a:prstGeom>
                  <a:solidFill>
                    <a:srgbClr val="939393"/>
                  </a:solidFill>
                  <a:ln w="9525">
                    <a:noFill/>
                    <a:miter lim="800000"/>
                    <a:headEnd/>
                    <a:tailEnd/>
                  </a:ln>
                </p:spPr>
                <p:txBody>
                  <a:bodyPr/>
                  <a:lstStyle/>
                  <a:p>
                    <a:endParaRPr lang="ja-JP" altLang="en-US"/>
                  </a:p>
                </p:txBody>
              </p:sp>
              <p:sp>
                <p:nvSpPr>
                  <p:cNvPr id="17948" name="Rectangle 107"/>
                  <p:cNvSpPr>
                    <a:spLocks noChangeArrowheads="1"/>
                  </p:cNvSpPr>
                  <p:nvPr/>
                </p:nvSpPr>
                <p:spPr bwMode="auto">
                  <a:xfrm>
                    <a:off x="1871" y="940"/>
                    <a:ext cx="9" cy="817"/>
                  </a:xfrm>
                  <a:prstGeom prst="rect">
                    <a:avLst/>
                  </a:prstGeom>
                  <a:solidFill>
                    <a:srgbClr val="939393"/>
                  </a:solidFill>
                  <a:ln w="9525">
                    <a:noFill/>
                    <a:miter lim="800000"/>
                    <a:headEnd/>
                    <a:tailEnd/>
                  </a:ln>
                </p:spPr>
                <p:txBody>
                  <a:bodyPr/>
                  <a:lstStyle/>
                  <a:p>
                    <a:endParaRPr lang="ja-JP" altLang="en-US"/>
                  </a:p>
                </p:txBody>
              </p:sp>
              <p:sp>
                <p:nvSpPr>
                  <p:cNvPr id="17949" name="Rectangle 108"/>
                  <p:cNvSpPr>
                    <a:spLocks noChangeArrowheads="1"/>
                  </p:cNvSpPr>
                  <p:nvPr/>
                </p:nvSpPr>
                <p:spPr bwMode="auto">
                  <a:xfrm>
                    <a:off x="1352" y="940"/>
                    <a:ext cx="519" cy="9"/>
                  </a:xfrm>
                  <a:prstGeom prst="rect">
                    <a:avLst/>
                  </a:prstGeom>
                  <a:solidFill>
                    <a:srgbClr val="949494"/>
                  </a:solidFill>
                  <a:ln w="9525">
                    <a:noFill/>
                    <a:miter lim="800000"/>
                    <a:headEnd/>
                    <a:tailEnd/>
                  </a:ln>
                </p:spPr>
                <p:txBody>
                  <a:bodyPr/>
                  <a:lstStyle/>
                  <a:p>
                    <a:endParaRPr lang="ja-JP" altLang="en-US"/>
                  </a:p>
                </p:txBody>
              </p:sp>
              <p:sp>
                <p:nvSpPr>
                  <p:cNvPr id="17950" name="Rectangle 109"/>
                  <p:cNvSpPr>
                    <a:spLocks noChangeArrowheads="1"/>
                  </p:cNvSpPr>
                  <p:nvPr/>
                </p:nvSpPr>
                <p:spPr bwMode="auto">
                  <a:xfrm>
                    <a:off x="1352" y="1744"/>
                    <a:ext cx="519" cy="13"/>
                  </a:xfrm>
                  <a:prstGeom prst="rect">
                    <a:avLst/>
                  </a:prstGeom>
                  <a:solidFill>
                    <a:srgbClr val="949494"/>
                  </a:solidFill>
                  <a:ln w="9525">
                    <a:noFill/>
                    <a:miter lim="800000"/>
                    <a:headEnd/>
                    <a:tailEnd/>
                  </a:ln>
                </p:spPr>
                <p:txBody>
                  <a:bodyPr/>
                  <a:lstStyle/>
                  <a:p>
                    <a:endParaRPr lang="ja-JP" altLang="en-US"/>
                  </a:p>
                </p:txBody>
              </p:sp>
              <p:sp>
                <p:nvSpPr>
                  <p:cNvPr id="17951" name="Rectangle 110"/>
                  <p:cNvSpPr>
                    <a:spLocks noChangeArrowheads="1"/>
                  </p:cNvSpPr>
                  <p:nvPr/>
                </p:nvSpPr>
                <p:spPr bwMode="auto">
                  <a:xfrm>
                    <a:off x="1352" y="949"/>
                    <a:ext cx="8" cy="795"/>
                  </a:xfrm>
                  <a:prstGeom prst="rect">
                    <a:avLst/>
                  </a:prstGeom>
                  <a:solidFill>
                    <a:srgbClr val="949494"/>
                  </a:solidFill>
                  <a:ln w="9525">
                    <a:noFill/>
                    <a:miter lim="800000"/>
                    <a:headEnd/>
                    <a:tailEnd/>
                  </a:ln>
                </p:spPr>
                <p:txBody>
                  <a:bodyPr/>
                  <a:lstStyle/>
                  <a:p>
                    <a:endParaRPr lang="ja-JP" altLang="en-US"/>
                  </a:p>
                </p:txBody>
              </p:sp>
              <p:sp>
                <p:nvSpPr>
                  <p:cNvPr id="17952" name="Rectangle 111"/>
                  <p:cNvSpPr>
                    <a:spLocks noChangeArrowheads="1"/>
                  </p:cNvSpPr>
                  <p:nvPr/>
                </p:nvSpPr>
                <p:spPr bwMode="auto">
                  <a:xfrm>
                    <a:off x="1867" y="949"/>
                    <a:ext cx="4" cy="795"/>
                  </a:xfrm>
                  <a:prstGeom prst="rect">
                    <a:avLst/>
                  </a:prstGeom>
                  <a:solidFill>
                    <a:srgbClr val="949494"/>
                  </a:solidFill>
                  <a:ln w="9525">
                    <a:noFill/>
                    <a:miter lim="800000"/>
                    <a:headEnd/>
                    <a:tailEnd/>
                  </a:ln>
                </p:spPr>
                <p:txBody>
                  <a:bodyPr/>
                  <a:lstStyle/>
                  <a:p>
                    <a:endParaRPr lang="ja-JP" altLang="en-US"/>
                  </a:p>
                </p:txBody>
              </p:sp>
              <p:sp>
                <p:nvSpPr>
                  <p:cNvPr id="17953" name="Rectangle 112"/>
                  <p:cNvSpPr>
                    <a:spLocks noChangeArrowheads="1"/>
                  </p:cNvSpPr>
                  <p:nvPr/>
                </p:nvSpPr>
                <p:spPr bwMode="auto">
                  <a:xfrm>
                    <a:off x="1360" y="949"/>
                    <a:ext cx="507" cy="12"/>
                  </a:xfrm>
                  <a:prstGeom prst="rect">
                    <a:avLst/>
                  </a:prstGeom>
                  <a:solidFill>
                    <a:srgbClr val="969696"/>
                  </a:solidFill>
                  <a:ln w="9525">
                    <a:noFill/>
                    <a:miter lim="800000"/>
                    <a:headEnd/>
                    <a:tailEnd/>
                  </a:ln>
                </p:spPr>
                <p:txBody>
                  <a:bodyPr/>
                  <a:lstStyle/>
                  <a:p>
                    <a:endParaRPr lang="ja-JP" altLang="en-US"/>
                  </a:p>
                </p:txBody>
              </p:sp>
              <p:sp>
                <p:nvSpPr>
                  <p:cNvPr id="17954" name="Rectangle 113"/>
                  <p:cNvSpPr>
                    <a:spLocks noChangeArrowheads="1"/>
                  </p:cNvSpPr>
                  <p:nvPr/>
                </p:nvSpPr>
                <p:spPr bwMode="auto">
                  <a:xfrm>
                    <a:off x="1360" y="1736"/>
                    <a:ext cx="507" cy="8"/>
                  </a:xfrm>
                  <a:prstGeom prst="rect">
                    <a:avLst/>
                  </a:prstGeom>
                  <a:solidFill>
                    <a:srgbClr val="969696"/>
                  </a:solidFill>
                  <a:ln w="9525">
                    <a:noFill/>
                    <a:miter lim="800000"/>
                    <a:headEnd/>
                    <a:tailEnd/>
                  </a:ln>
                </p:spPr>
                <p:txBody>
                  <a:bodyPr/>
                  <a:lstStyle/>
                  <a:p>
                    <a:endParaRPr lang="ja-JP" altLang="en-US"/>
                  </a:p>
                </p:txBody>
              </p:sp>
              <p:sp>
                <p:nvSpPr>
                  <p:cNvPr id="17955" name="Rectangle 114"/>
                  <p:cNvSpPr>
                    <a:spLocks noChangeArrowheads="1"/>
                  </p:cNvSpPr>
                  <p:nvPr/>
                </p:nvSpPr>
                <p:spPr bwMode="auto">
                  <a:xfrm>
                    <a:off x="1360" y="961"/>
                    <a:ext cx="4" cy="775"/>
                  </a:xfrm>
                  <a:prstGeom prst="rect">
                    <a:avLst/>
                  </a:prstGeom>
                  <a:solidFill>
                    <a:srgbClr val="969696"/>
                  </a:solidFill>
                  <a:ln w="9525">
                    <a:noFill/>
                    <a:miter lim="800000"/>
                    <a:headEnd/>
                    <a:tailEnd/>
                  </a:ln>
                </p:spPr>
                <p:txBody>
                  <a:bodyPr/>
                  <a:lstStyle/>
                  <a:p>
                    <a:endParaRPr lang="ja-JP" altLang="en-US"/>
                  </a:p>
                </p:txBody>
              </p:sp>
              <p:sp>
                <p:nvSpPr>
                  <p:cNvPr id="17956" name="Rectangle 115"/>
                  <p:cNvSpPr>
                    <a:spLocks noChangeArrowheads="1"/>
                  </p:cNvSpPr>
                  <p:nvPr/>
                </p:nvSpPr>
                <p:spPr bwMode="auto">
                  <a:xfrm>
                    <a:off x="1859" y="961"/>
                    <a:ext cx="8" cy="775"/>
                  </a:xfrm>
                  <a:prstGeom prst="rect">
                    <a:avLst/>
                  </a:prstGeom>
                  <a:solidFill>
                    <a:srgbClr val="969696"/>
                  </a:solidFill>
                  <a:ln w="9525">
                    <a:noFill/>
                    <a:miter lim="800000"/>
                    <a:headEnd/>
                    <a:tailEnd/>
                  </a:ln>
                </p:spPr>
                <p:txBody>
                  <a:bodyPr/>
                  <a:lstStyle/>
                  <a:p>
                    <a:endParaRPr lang="ja-JP" altLang="en-US"/>
                  </a:p>
                </p:txBody>
              </p:sp>
              <p:sp>
                <p:nvSpPr>
                  <p:cNvPr id="17957" name="Rectangle 116"/>
                  <p:cNvSpPr>
                    <a:spLocks noChangeArrowheads="1"/>
                  </p:cNvSpPr>
                  <p:nvPr/>
                </p:nvSpPr>
                <p:spPr bwMode="auto">
                  <a:xfrm>
                    <a:off x="1364" y="961"/>
                    <a:ext cx="495" cy="8"/>
                  </a:xfrm>
                  <a:prstGeom prst="rect">
                    <a:avLst/>
                  </a:prstGeom>
                  <a:solidFill>
                    <a:srgbClr val="979797"/>
                  </a:solidFill>
                  <a:ln w="9525">
                    <a:noFill/>
                    <a:miter lim="800000"/>
                    <a:headEnd/>
                    <a:tailEnd/>
                  </a:ln>
                </p:spPr>
                <p:txBody>
                  <a:bodyPr/>
                  <a:lstStyle/>
                  <a:p>
                    <a:endParaRPr lang="ja-JP" altLang="en-US"/>
                  </a:p>
                </p:txBody>
              </p:sp>
              <p:sp>
                <p:nvSpPr>
                  <p:cNvPr id="17958" name="Rectangle 117"/>
                  <p:cNvSpPr>
                    <a:spLocks noChangeArrowheads="1"/>
                  </p:cNvSpPr>
                  <p:nvPr/>
                </p:nvSpPr>
                <p:spPr bwMode="auto">
                  <a:xfrm>
                    <a:off x="1364" y="1724"/>
                    <a:ext cx="495" cy="12"/>
                  </a:xfrm>
                  <a:prstGeom prst="rect">
                    <a:avLst/>
                  </a:prstGeom>
                  <a:solidFill>
                    <a:srgbClr val="979797"/>
                  </a:solidFill>
                  <a:ln w="9525">
                    <a:noFill/>
                    <a:miter lim="800000"/>
                    <a:headEnd/>
                    <a:tailEnd/>
                  </a:ln>
                </p:spPr>
                <p:txBody>
                  <a:bodyPr/>
                  <a:lstStyle/>
                  <a:p>
                    <a:endParaRPr lang="ja-JP" altLang="en-US"/>
                  </a:p>
                </p:txBody>
              </p:sp>
              <p:sp>
                <p:nvSpPr>
                  <p:cNvPr id="17959" name="Rectangle 118"/>
                  <p:cNvSpPr>
                    <a:spLocks noChangeArrowheads="1"/>
                  </p:cNvSpPr>
                  <p:nvPr/>
                </p:nvSpPr>
                <p:spPr bwMode="auto">
                  <a:xfrm>
                    <a:off x="1364" y="969"/>
                    <a:ext cx="8" cy="755"/>
                  </a:xfrm>
                  <a:prstGeom prst="rect">
                    <a:avLst/>
                  </a:prstGeom>
                  <a:solidFill>
                    <a:srgbClr val="979797"/>
                  </a:solidFill>
                  <a:ln w="9525">
                    <a:noFill/>
                    <a:miter lim="800000"/>
                    <a:headEnd/>
                    <a:tailEnd/>
                  </a:ln>
                </p:spPr>
                <p:txBody>
                  <a:bodyPr/>
                  <a:lstStyle/>
                  <a:p>
                    <a:endParaRPr lang="ja-JP" altLang="en-US"/>
                  </a:p>
                </p:txBody>
              </p:sp>
              <p:sp>
                <p:nvSpPr>
                  <p:cNvPr id="17960" name="Rectangle 119"/>
                  <p:cNvSpPr>
                    <a:spLocks noChangeArrowheads="1"/>
                  </p:cNvSpPr>
                  <p:nvPr/>
                </p:nvSpPr>
                <p:spPr bwMode="auto">
                  <a:xfrm>
                    <a:off x="1855" y="969"/>
                    <a:ext cx="4" cy="755"/>
                  </a:xfrm>
                  <a:prstGeom prst="rect">
                    <a:avLst/>
                  </a:prstGeom>
                  <a:solidFill>
                    <a:srgbClr val="979797"/>
                  </a:solidFill>
                  <a:ln w="9525">
                    <a:noFill/>
                    <a:miter lim="800000"/>
                    <a:headEnd/>
                    <a:tailEnd/>
                  </a:ln>
                </p:spPr>
                <p:txBody>
                  <a:bodyPr/>
                  <a:lstStyle/>
                  <a:p>
                    <a:endParaRPr lang="ja-JP" altLang="en-US"/>
                  </a:p>
                </p:txBody>
              </p:sp>
              <p:sp>
                <p:nvSpPr>
                  <p:cNvPr id="17961" name="Rectangle 120"/>
                  <p:cNvSpPr>
                    <a:spLocks noChangeArrowheads="1"/>
                  </p:cNvSpPr>
                  <p:nvPr/>
                </p:nvSpPr>
                <p:spPr bwMode="auto">
                  <a:xfrm>
                    <a:off x="1372" y="969"/>
                    <a:ext cx="483" cy="8"/>
                  </a:xfrm>
                  <a:prstGeom prst="rect">
                    <a:avLst/>
                  </a:prstGeom>
                  <a:solidFill>
                    <a:srgbClr val="999999"/>
                  </a:solidFill>
                  <a:ln w="9525">
                    <a:noFill/>
                    <a:miter lim="800000"/>
                    <a:headEnd/>
                    <a:tailEnd/>
                  </a:ln>
                </p:spPr>
                <p:txBody>
                  <a:bodyPr/>
                  <a:lstStyle/>
                  <a:p>
                    <a:endParaRPr lang="ja-JP" altLang="en-US"/>
                  </a:p>
                </p:txBody>
              </p:sp>
              <p:sp>
                <p:nvSpPr>
                  <p:cNvPr id="17962" name="Rectangle 121"/>
                  <p:cNvSpPr>
                    <a:spLocks noChangeArrowheads="1"/>
                  </p:cNvSpPr>
                  <p:nvPr/>
                </p:nvSpPr>
                <p:spPr bwMode="auto">
                  <a:xfrm>
                    <a:off x="1372" y="1716"/>
                    <a:ext cx="483" cy="8"/>
                  </a:xfrm>
                  <a:prstGeom prst="rect">
                    <a:avLst/>
                  </a:prstGeom>
                  <a:solidFill>
                    <a:srgbClr val="999999"/>
                  </a:solidFill>
                  <a:ln w="9525">
                    <a:noFill/>
                    <a:miter lim="800000"/>
                    <a:headEnd/>
                    <a:tailEnd/>
                  </a:ln>
                </p:spPr>
                <p:txBody>
                  <a:bodyPr/>
                  <a:lstStyle/>
                  <a:p>
                    <a:endParaRPr lang="ja-JP" altLang="en-US"/>
                  </a:p>
                </p:txBody>
              </p:sp>
              <p:sp>
                <p:nvSpPr>
                  <p:cNvPr id="17963" name="Rectangle 122"/>
                  <p:cNvSpPr>
                    <a:spLocks noChangeArrowheads="1"/>
                  </p:cNvSpPr>
                  <p:nvPr/>
                </p:nvSpPr>
                <p:spPr bwMode="auto">
                  <a:xfrm>
                    <a:off x="1372" y="977"/>
                    <a:ext cx="4" cy="739"/>
                  </a:xfrm>
                  <a:prstGeom prst="rect">
                    <a:avLst/>
                  </a:prstGeom>
                  <a:solidFill>
                    <a:srgbClr val="999999"/>
                  </a:solidFill>
                  <a:ln w="9525">
                    <a:noFill/>
                    <a:miter lim="800000"/>
                    <a:headEnd/>
                    <a:tailEnd/>
                  </a:ln>
                </p:spPr>
                <p:txBody>
                  <a:bodyPr/>
                  <a:lstStyle/>
                  <a:p>
                    <a:endParaRPr lang="ja-JP" altLang="en-US"/>
                  </a:p>
                </p:txBody>
              </p:sp>
              <p:sp>
                <p:nvSpPr>
                  <p:cNvPr id="17964" name="Rectangle 123"/>
                  <p:cNvSpPr>
                    <a:spLocks noChangeArrowheads="1"/>
                  </p:cNvSpPr>
                  <p:nvPr/>
                </p:nvSpPr>
                <p:spPr bwMode="auto">
                  <a:xfrm>
                    <a:off x="1847" y="977"/>
                    <a:ext cx="8" cy="739"/>
                  </a:xfrm>
                  <a:prstGeom prst="rect">
                    <a:avLst/>
                  </a:prstGeom>
                  <a:solidFill>
                    <a:srgbClr val="999999"/>
                  </a:solidFill>
                  <a:ln w="9525">
                    <a:noFill/>
                    <a:miter lim="800000"/>
                    <a:headEnd/>
                    <a:tailEnd/>
                  </a:ln>
                </p:spPr>
                <p:txBody>
                  <a:bodyPr/>
                  <a:lstStyle/>
                  <a:p>
                    <a:endParaRPr lang="ja-JP" altLang="en-US"/>
                  </a:p>
                </p:txBody>
              </p:sp>
              <p:sp>
                <p:nvSpPr>
                  <p:cNvPr id="17965" name="Rectangle 124"/>
                  <p:cNvSpPr>
                    <a:spLocks noChangeArrowheads="1"/>
                  </p:cNvSpPr>
                  <p:nvPr/>
                </p:nvSpPr>
                <p:spPr bwMode="auto">
                  <a:xfrm>
                    <a:off x="1376" y="977"/>
                    <a:ext cx="471" cy="12"/>
                  </a:xfrm>
                  <a:prstGeom prst="rect">
                    <a:avLst/>
                  </a:prstGeom>
                  <a:solidFill>
                    <a:srgbClr val="9B9B9B"/>
                  </a:solidFill>
                  <a:ln w="9525">
                    <a:noFill/>
                    <a:miter lim="800000"/>
                    <a:headEnd/>
                    <a:tailEnd/>
                  </a:ln>
                </p:spPr>
                <p:txBody>
                  <a:bodyPr/>
                  <a:lstStyle/>
                  <a:p>
                    <a:endParaRPr lang="ja-JP" altLang="en-US"/>
                  </a:p>
                </p:txBody>
              </p:sp>
              <p:sp>
                <p:nvSpPr>
                  <p:cNvPr id="17966" name="Rectangle 125"/>
                  <p:cNvSpPr>
                    <a:spLocks noChangeArrowheads="1"/>
                  </p:cNvSpPr>
                  <p:nvPr/>
                </p:nvSpPr>
                <p:spPr bwMode="auto">
                  <a:xfrm>
                    <a:off x="1376" y="1708"/>
                    <a:ext cx="471" cy="8"/>
                  </a:xfrm>
                  <a:prstGeom prst="rect">
                    <a:avLst/>
                  </a:prstGeom>
                  <a:solidFill>
                    <a:srgbClr val="9B9B9B"/>
                  </a:solidFill>
                  <a:ln w="9525">
                    <a:noFill/>
                    <a:miter lim="800000"/>
                    <a:headEnd/>
                    <a:tailEnd/>
                  </a:ln>
                </p:spPr>
                <p:txBody>
                  <a:bodyPr/>
                  <a:lstStyle/>
                  <a:p>
                    <a:endParaRPr lang="ja-JP" altLang="en-US"/>
                  </a:p>
                </p:txBody>
              </p:sp>
              <p:sp>
                <p:nvSpPr>
                  <p:cNvPr id="17967" name="Rectangle 126"/>
                  <p:cNvSpPr>
                    <a:spLocks noChangeArrowheads="1"/>
                  </p:cNvSpPr>
                  <p:nvPr/>
                </p:nvSpPr>
                <p:spPr bwMode="auto">
                  <a:xfrm>
                    <a:off x="1376" y="989"/>
                    <a:ext cx="8" cy="719"/>
                  </a:xfrm>
                  <a:prstGeom prst="rect">
                    <a:avLst/>
                  </a:prstGeom>
                  <a:solidFill>
                    <a:srgbClr val="9B9B9B"/>
                  </a:solidFill>
                  <a:ln w="9525">
                    <a:noFill/>
                    <a:miter lim="800000"/>
                    <a:headEnd/>
                    <a:tailEnd/>
                  </a:ln>
                </p:spPr>
                <p:txBody>
                  <a:bodyPr/>
                  <a:lstStyle/>
                  <a:p>
                    <a:endParaRPr lang="ja-JP" altLang="en-US"/>
                  </a:p>
                </p:txBody>
              </p:sp>
              <p:sp>
                <p:nvSpPr>
                  <p:cNvPr id="17968" name="Rectangle 127"/>
                  <p:cNvSpPr>
                    <a:spLocks noChangeArrowheads="1"/>
                  </p:cNvSpPr>
                  <p:nvPr/>
                </p:nvSpPr>
                <p:spPr bwMode="auto">
                  <a:xfrm>
                    <a:off x="1843" y="989"/>
                    <a:ext cx="4" cy="719"/>
                  </a:xfrm>
                  <a:prstGeom prst="rect">
                    <a:avLst/>
                  </a:prstGeom>
                  <a:solidFill>
                    <a:srgbClr val="9B9B9B"/>
                  </a:solidFill>
                  <a:ln w="9525">
                    <a:noFill/>
                    <a:miter lim="800000"/>
                    <a:headEnd/>
                    <a:tailEnd/>
                  </a:ln>
                </p:spPr>
                <p:txBody>
                  <a:bodyPr/>
                  <a:lstStyle/>
                  <a:p>
                    <a:endParaRPr lang="ja-JP" altLang="en-US"/>
                  </a:p>
                </p:txBody>
              </p:sp>
              <p:sp>
                <p:nvSpPr>
                  <p:cNvPr id="17969" name="Rectangle 128"/>
                  <p:cNvSpPr>
                    <a:spLocks noChangeArrowheads="1"/>
                  </p:cNvSpPr>
                  <p:nvPr/>
                </p:nvSpPr>
                <p:spPr bwMode="auto">
                  <a:xfrm>
                    <a:off x="1384" y="989"/>
                    <a:ext cx="459" cy="8"/>
                  </a:xfrm>
                  <a:prstGeom prst="rect">
                    <a:avLst/>
                  </a:prstGeom>
                  <a:solidFill>
                    <a:srgbClr val="9C9C9C"/>
                  </a:solidFill>
                  <a:ln w="9525">
                    <a:noFill/>
                    <a:miter lim="800000"/>
                    <a:headEnd/>
                    <a:tailEnd/>
                  </a:ln>
                </p:spPr>
                <p:txBody>
                  <a:bodyPr/>
                  <a:lstStyle/>
                  <a:p>
                    <a:endParaRPr lang="ja-JP" altLang="en-US"/>
                  </a:p>
                </p:txBody>
              </p:sp>
              <p:sp>
                <p:nvSpPr>
                  <p:cNvPr id="17970" name="Rectangle 129"/>
                  <p:cNvSpPr>
                    <a:spLocks noChangeArrowheads="1"/>
                  </p:cNvSpPr>
                  <p:nvPr/>
                </p:nvSpPr>
                <p:spPr bwMode="auto">
                  <a:xfrm>
                    <a:off x="1384" y="1696"/>
                    <a:ext cx="459" cy="12"/>
                  </a:xfrm>
                  <a:prstGeom prst="rect">
                    <a:avLst/>
                  </a:prstGeom>
                  <a:solidFill>
                    <a:srgbClr val="9C9C9C"/>
                  </a:solidFill>
                  <a:ln w="9525">
                    <a:noFill/>
                    <a:miter lim="800000"/>
                    <a:headEnd/>
                    <a:tailEnd/>
                  </a:ln>
                </p:spPr>
                <p:txBody>
                  <a:bodyPr/>
                  <a:lstStyle/>
                  <a:p>
                    <a:endParaRPr lang="ja-JP" altLang="en-US"/>
                  </a:p>
                </p:txBody>
              </p:sp>
              <p:sp>
                <p:nvSpPr>
                  <p:cNvPr id="17971" name="Rectangle 130"/>
                  <p:cNvSpPr>
                    <a:spLocks noChangeArrowheads="1"/>
                  </p:cNvSpPr>
                  <p:nvPr/>
                </p:nvSpPr>
                <p:spPr bwMode="auto">
                  <a:xfrm>
                    <a:off x="1384" y="997"/>
                    <a:ext cx="4" cy="699"/>
                  </a:xfrm>
                  <a:prstGeom prst="rect">
                    <a:avLst/>
                  </a:prstGeom>
                  <a:solidFill>
                    <a:srgbClr val="9C9C9C"/>
                  </a:solidFill>
                  <a:ln w="9525">
                    <a:noFill/>
                    <a:miter lim="800000"/>
                    <a:headEnd/>
                    <a:tailEnd/>
                  </a:ln>
                </p:spPr>
                <p:txBody>
                  <a:bodyPr/>
                  <a:lstStyle/>
                  <a:p>
                    <a:endParaRPr lang="ja-JP" altLang="en-US"/>
                  </a:p>
                </p:txBody>
              </p:sp>
              <p:sp>
                <p:nvSpPr>
                  <p:cNvPr id="17972" name="Rectangle 131"/>
                  <p:cNvSpPr>
                    <a:spLocks noChangeArrowheads="1"/>
                  </p:cNvSpPr>
                  <p:nvPr/>
                </p:nvSpPr>
                <p:spPr bwMode="auto">
                  <a:xfrm>
                    <a:off x="1835" y="997"/>
                    <a:ext cx="8" cy="699"/>
                  </a:xfrm>
                  <a:prstGeom prst="rect">
                    <a:avLst/>
                  </a:prstGeom>
                  <a:solidFill>
                    <a:srgbClr val="9C9C9C"/>
                  </a:solidFill>
                  <a:ln w="9525">
                    <a:noFill/>
                    <a:miter lim="800000"/>
                    <a:headEnd/>
                    <a:tailEnd/>
                  </a:ln>
                </p:spPr>
                <p:txBody>
                  <a:bodyPr/>
                  <a:lstStyle/>
                  <a:p>
                    <a:endParaRPr lang="ja-JP" altLang="en-US"/>
                  </a:p>
                </p:txBody>
              </p:sp>
              <p:sp>
                <p:nvSpPr>
                  <p:cNvPr id="17973" name="Rectangle 132"/>
                  <p:cNvSpPr>
                    <a:spLocks noChangeArrowheads="1"/>
                  </p:cNvSpPr>
                  <p:nvPr/>
                </p:nvSpPr>
                <p:spPr bwMode="auto">
                  <a:xfrm>
                    <a:off x="1388" y="997"/>
                    <a:ext cx="447" cy="13"/>
                  </a:xfrm>
                  <a:prstGeom prst="rect">
                    <a:avLst/>
                  </a:prstGeom>
                  <a:solidFill>
                    <a:srgbClr val="9E9E9E"/>
                  </a:solidFill>
                  <a:ln w="9525">
                    <a:noFill/>
                    <a:miter lim="800000"/>
                    <a:headEnd/>
                    <a:tailEnd/>
                  </a:ln>
                </p:spPr>
                <p:txBody>
                  <a:bodyPr/>
                  <a:lstStyle/>
                  <a:p>
                    <a:endParaRPr lang="ja-JP" altLang="en-US"/>
                  </a:p>
                </p:txBody>
              </p:sp>
              <p:sp>
                <p:nvSpPr>
                  <p:cNvPr id="17974" name="Rectangle 133"/>
                  <p:cNvSpPr>
                    <a:spLocks noChangeArrowheads="1"/>
                  </p:cNvSpPr>
                  <p:nvPr/>
                </p:nvSpPr>
                <p:spPr bwMode="auto">
                  <a:xfrm>
                    <a:off x="1388" y="1688"/>
                    <a:ext cx="447" cy="8"/>
                  </a:xfrm>
                  <a:prstGeom prst="rect">
                    <a:avLst/>
                  </a:prstGeom>
                  <a:solidFill>
                    <a:srgbClr val="9E9E9E"/>
                  </a:solidFill>
                  <a:ln w="9525">
                    <a:noFill/>
                    <a:miter lim="800000"/>
                    <a:headEnd/>
                    <a:tailEnd/>
                  </a:ln>
                </p:spPr>
                <p:txBody>
                  <a:bodyPr/>
                  <a:lstStyle/>
                  <a:p>
                    <a:endParaRPr lang="ja-JP" altLang="en-US"/>
                  </a:p>
                </p:txBody>
              </p:sp>
              <p:sp>
                <p:nvSpPr>
                  <p:cNvPr id="17975" name="Rectangle 134"/>
                  <p:cNvSpPr>
                    <a:spLocks noChangeArrowheads="1"/>
                  </p:cNvSpPr>
                  <p:nvPr/>
                </p:nvSpPr>
                <p:spPr bwMode="auto">
                  <a:xfrm>
                    <a:off x="1388" y="1010"/>
                    <a:ext cx="9" cy="678"/>
                  </a:xfrm>
                  <a:prstGeom prst="rect">
                    <a:avLst/>
                  </a:prstGeom>
                  <a:solidFill>
                    <a:srgbClr val="9E9E9E"/>
                  </a:solidFill>
                  <a:ln w="9525">
                    <a:noFill/>
                    <a:miter lim="800000"/>
                    <a:headEnd/>
                    <a:tailEnd/>
                  </a:ln>
                </p:spPr>
                <p:txBody>
                  <a:bodyPr/>
                  <a:lstStyle/>
                  <a:p>
                    <a:endParaRPr lang="ja-JP" altLang="en-US"/>
                  </a:p>
                </p:txBody>
              </p:sp>
              <p:sp>
                <p:nvSpPr>
                  <p:cNvPr id="17976" name="Rectangle 135"/>
                  <p:cNvSpPr>
                    <a:spLocks noChangeArrowheads="1"/>
                  </p:cNvSpPr>
                  <p:nvPr/>
                </p:nvSpPr>
                <p:spPr bwMode="auto">
                  <a:xfrm>
                    <a:off x="1831" y="1010"/>
                    <a:ext cx="4" cy="678"/>
                  </a:xfrm>
                  <a:prstGeom prst="rect">
                    <a:avLst/>
                  </a:prstGeom>
                  <a:solidFill>
                    <a:srgbClr val="9E9E9E"/>
                  </a:solidFill>
                  <a:ln w="9525">
                    <a:noFill/>
                    <a:miter lim="800000"/>
                    <a:headEnd/>
                    <a:tailEnd/>
                  </a:ln>
                </p:spPr>
                <p:txBody>
                  <a:bodyPr/>
                  <a:lstStyle/>
                  <a:p>
                    <a:endParaRPr lang="ja-JP" altLang="en-US"/>
                  </a:p>
                </p:txBody>
              </p:sp>
              <p:sp>
                <p:nvSpPr>
                  <p:cNvPr id="17977" name="Rectangle 136"/>
                  <p:cNvSpPr>
                    <a:spLocks noChangeArrowheads="1"/>
                  </p:cNvSpPr>
                  <p:nvPr/>
                </p:nvSpPr>
                <p:spPr bwMode="auto">
                  <a:xfrm>
                    <a:off x="1397" y="1010"/>
                    <a:ext cx="434" cy="8"/>
                  </a:xfrm>
                  <a:prstGeom prst="rect">
                    <a:avLst/>
                  </a:prstGeom>
                  <a:solidFill>
                    <a:srgbClr val="A0A0A0"/>
                  </a:solidFill>
                  <a:ln w="9525">
                    <a:noFill/>
                    <a:miter lim="800000"/>
                    <a:headEnd/>
                    <a:tailEnd/>
                  </a:ln>
                </p:spPr>
                <p:txBody>
                  <a:bodyPr/>
                  <a:lstStyle/>
                  <a:p>
                    <a:endParaRPr lang="ja-JP" altLang="en-US"/>
                  </a:p>
                </p:txBody>
              </p:sp>
              <p:sp>
                <p:nvSpPr>
                  <p:cNvPr id="17978" name="Rectangle 137"/>
                  <p:cNvSpPr>
                    <a:spLocks noChangeArrowheads="1"/>
                  </p:cNvSpPr>
                  <p:nvPr/>
                </p:nvSpPr>
                <p:spPr bwMode="auto">
                  <a:xfrm>
                    <a:off x="1397" y="1679"/>
                    <a:ext cx="434" cy="9"/>
                  </a:xfrm>
                  <a:prstGeom prst="rect">
                    <a:avLst/>
                  </a:prstGeom>
                  <a:solidFill>
                    <a:srgbClr val="A0A0A0"/>
                  </a:solidFill>
                  <a:ln w="9525">
                    <a:noFill/>
                    <a:miter lim="800000"/>
                    <a:headEnd/>
                    <a:tailEnd/>
                  </a:ln>
                </p:spPr>
                <p:txBody>
                  <a:bodyPr/>
                  <a:lstStyle/>
                  <a:p>
                    <a:endParaRPr lang="ja-JP" altLang="en-US"/>
                  </a:p>
                </p:txBody>
              </p:sp>
              <p:sp>
                <p:nvSpPr>
                  <p:cNvPr id="17979" name="Rectangle 138"/>
                  <p:cNvSpPr>
                    <a:spLocks noChangeArrowheads="1"/>
                  </p:cNvSpPr>
                  <p:nvPr/>
                </p:nvSpPr>
                <p:spPr bwMode="auto">
                  <a:xfrm>
                    <a:off x="1397" y="1018"/>
                    <a:ext cx="4" cy="661"/>
                  </a:xfrm>
                  <a:prstGeom prst="rect">
                    <a:avLst/>
                  </a:prstGeom>
                  <a:solidFill>
                    <a:srgbClr val="A0A0A0"/>
                  </a:solidFill>
                  <a:ln w="9525">
                    <a:noFill/>
                    <a:miter lim="800000"/>
                    <a:headEnd/>
                    <a:tailEnd/>
                  </a:ln>
                </p:spPr>
                <p:txBody>
                  <a:bodyPr/>
                  <a:lstStyle/>
                  <a:p>
                    <a:endParaRPr lang="ja-JP" altLang="en-US"/>
                  </a:p>
                </p:txBody>
              </p:sp>
              <p:sp>
                <p:nvSpPr>
                  <p:cNvPr id="17980" name="Rectangle 139"/>
                  <p:cNvSpPr>
                    <a:spLocks noChangeArrowheads="1"/>
                  </p:cNvSpPr>
                  <p:nvPr/>
                </p:nvSpPr>
                <p:spPr bwMode="auto">
                  <a:xfrm>
                    <a:off x="1823" y="1018"/>
                    <a:ext cx="8" cy="661"/>
                  </a:xfrm>
                  <a:prstGeom prst="rect">
                    <a:avLst/>
                  </a:prstGeom>
                  <a:solidFill>
                    <a:srgbClr val="A0A0A0"/>
                  </a:solidFill>
                  <a:ln w="9525">
                    <a:noFill/>
                    <a:miter lim="800000"/>
                    <a:headEnd/>
                    <a:tailEnd/>
                  </a:ln>
                </p:spPr>
                <p:txBody>
                  <a:bodyPr/>
                  <a:lstStyle/>
                  <a:p>
                    <a:endParaRPr lang="ja-JP" altLang="en-US"/>
                  </a:p>
                </p:txBody>
              </p:sp>
              <p:sp>
                <p:nvSpPr>
                  <p:cNvPr id="17981" name="Rectangle 140"/>
                  <p:cNvSpPr>
                    <a:spLocks noChangeArrowheads="1"/>
                  </p:cNvSpPr>
                  <p:nvPr/>
                </p:nvSpPr>
                <p:spPr bwMode="auto">
                  <a:xfrm>
                    <a:off x="1401" y="1018"/>
                    <a:ext cx="422" cy="8"/>
                  </a:xfrm>
                  <a:prstGeom prst="rect">
                    <a:avLst/>
                  </a:prstGeom>
                  <a:solidFill>
                    <a:srgbClr val="A1A1A1"/>
                  </a:solidFill>
                  <a:ln w="9525">
                    <a:noFill/>
                    <a:miter lim="800000"/>
                    <a:headEnd/>
                    <a:tailEnd/>
                  </a:ln>
                </p:spPr>
                <p:txBody>
                  <a:bodyPr/>
                  <a:lstStyle/>
                  <a:p>
                    <a:endParaRPr lang="ja-JP" altLang="en-US"/>
                  </a:p>
                </p:txBody>
              </p:sp>
              <p:sp>
                <p:nvSpPr>
                  <p:cNvPr id="17982" name="Rectangle 141"/>
                  <p:cNvSpPr>
                    <a:spLocks noChangeArrowheads="1"/>
                  </p:cNvSpPr>
                  <p:nvPr/>
                </p:nvSpPr>
                <p:spPr bwMode="auto">
                  <a:xfrm>
                    <a:off x="1401" y="1667"/>
                    <a:ext cx="422" cy="12"/>
                  </a:xfrm>
                  <a:prstGeom prst="rect">
                    <a:avLst/>
                  </a:prstGeom>
                  <a:solidFill>
                    <a:srgbClr val="A1A1A1"/>
                  </a:solidFill>
                  <a:ln w="9525">
                    <a:noFill/>
                    <a:miter lim="800000"/>
                    <a:headEnd/>
                    <a:tailEnd/>
                  </a:ln>
                </p:spPr>
                <p:txBody>
                  <a:bodyPr/>
                  <a:lstStyle/>
                  <a:p>
                    <a:endParaRPr lang="ja-JP" altLang="en-US"/>
                  </a:p>
                </p:txBody>
              </p:sp>
              <p:sp>
                <p:nvSpPr>
                  <p:cNvPr id="17983" name="Rectangle 142"/>
                  <p:cNvSpPr>
                    <a:spLocks noChangeArrowheads="1"/>
                  </p:cNvSpPr>
                  <p:nvPr/>
                </p:nvSpPr>
                <p:spPr bwMode="auto">
                  <a:xfrm>
                    <a:off x="1401" y="1026"/>
                    <a:ext cx="8" cy="641"/>
                  </a:xfrm>
                  <a:prstGeom prst="rect">
                    <a:avLst/>
                  </a:prstGeom>
                  <a:solidFill>
                    <a:srgbClr val="A1A1A1"/>
                  </a:solidFill>
                  <a:ln w="9525">
                    <a:noFill/>
                    <a:miter lim="800000"/>
                    <a:headEnd/>
                    <a:tailEnd/>
                  </a:ln>
                </p:spPr>
                <p:txBody>
                  <a:bodyPr/>
                  <a:lstStyle/>
                  <a:p>
                    <a:endParaRPr lang="ja-JP" altLang="en-US"/>
                  </a:p>
                </p:txBody>
              </p:sp>
              <p:sp>
                <p:nvSpPr>
                  <p:cNvPr id="17984" name="Rectangle 143"/>
                  <p:cNvSpPr>
                    <a:spLocks noChangeArrowheads="1"/>
                  </p:cNvSpPr>
                  <p:nvPr/>
                </p:nvSpPr>
                <p:spPr bwMode="auto">
                  <a:xfrm>
                    <a:off x="1819" y="1026"/>
                    <a:ext cx="4" cy="641"/>
                  </a:xfrm>
                  <a:prstGeom prst="rect">
                    <a:avLst/>
                  </a:prstGeom>
                  <a:solidFill>
                    <a:srgbClr val="A1A1A1"/>
                  </a:solidFill>
                  <a:ln w="9525">
                    <a:noFill/>
                    <a:miter lim="800000"/>
                    <a:headEnd/>
                    <a:tailEnd/>
                  </a:ln>
                </p:spPr>
                <p:txBody>
                  <a:bodyPr/>
                  <a:lstStyle/>
                  <a:p>
                    <a:endParaRPr lang="ja-JP" altLang="en-US"/>
                  </a:p>
                </p:txBody>
              </p:sp>
              <p:sp>
                <p:nvSpPr>
                  <p:cNvPr id="17985" name="Rectangle 144"/>
                  <p:cNvSpPr>
                    <a:spLocks noChangeArrowheads="1"/>
                  </p:cNvSpPr>
                  <p:nvPr/>
                </p:nvSpPr>
                <p:spPr bwMode="auto">
                  <a:xfrm>
                    <a:off x="1409" y="1026"/>
                    <a:ext cx="410" cy="12"/>
                  </a:xfrm>
                  <a:prstGeom prst="rect">
                    <a:avLst/>
                  </a:prstGeom>
                  <a:solidFill>
                    <a:srgbClr val="A3A3A3"/>
                  </a:solidFill>
                  <a:ln w="9525">
                    <a:noFill/>
                    <a:miter lim="800000"/>
                    <a:headEnd/>
                    <a:tailEnd/>
                  </a:ln>
                </p:spPr>
                <p:txBody>
                  <a:bodyPr/>
                  <a:lstStyle/>
                  <a:p>
                    <a:endParaRPr lang="ja-JP" altLang="en-US"/>
                  </a:p>
                </p:txBody>
              </p:sp>
              <p:sp>
                <p:nvSpPr>
                  <p:cNvPr id="17986" name="Rectangle 145"/>
                  <p:cNvSpPr>
                    <a:spLocks noChangeArrowheads="1"/>
                  </p:cNvSpPr>
                  <p:nvPr/>
                </p:nvSpPr>
                <p:spPr bwMode="auto">
                  <a:xfrm>
                    <a:off x="1409" y="1659"/>
                    <a:ext cx="410" cy="8"/>
                  </a:xfrm>
                  <a:prstGeom prst="rect">
                    <a:avLst/>
                  </a:prstGeom>
                  <a:solidFill>
                    <a:srgbClr val="A3A3A3"/>
                  </a:solidFill>
                  <a:ln w="9525">
                    <a:noFill/>
                    <a:miter lim="800000"/>
                    <a:headEnd/>
                    <a:tailEnd/>
                  </a:ln>
                </p:spPr>
                <p:txBody>
                  <a:bodyPr/>
                  <a:lstStyle/>
                  <a:p>
                    <a:endParaRPr lang="ja-JP" altLang="en-US"/>
                  </a:p>
                </p:txBody>
              </p:sp>
              <p:sp>
                <p:nvSpPr>
                  <p:cNvPr id="17987" name="Rectangle 146"/>
                  <p:cNvSpPr>
                    <a:spLocks noChangeArrowheads="1"/>
                  </p:cNvSpPr>
                  <p:nvPr/>
                </p:nvSpPr>
                <p:spPr bwMode="auto">
                  <a:xfrm>
                    <a:off x="1409" y="1038"/>
                    <a:ext cx="4" cy="621"/>
                  </a:xfrm>
                  <a:prstGeom prst="rect">
                    <a:avLst/>
                  </a:prstGeom>
                  <a:solidFill>
                    <a:srgbClr val="A3A3A3"/>
                  </a:solidFill>
                  <a:ln w="9525">
                    <a:noFill/>
                    <a:miter lim="800000"/>
                    <a:headEnd/>
                    <a:tailEnd/>
                  </a:ln>
                </p:spPr>
                <p:txBody>
                  <a:bodyPr/>
                  <a:lstStyle/>
                  <a:p>
                    <a:endParaRPr lang="ja-JP" altLang="en-US"/>
                  </a:p>
                </p:txBody>
              </p:sp>
              <p:sp>
                <p:nvSpPr>
                  <p:cNvPr id="17988" name="Rectangle 147"/>
                  <p:cNvSpPr>
                    <a:spLocks noChangeArrowheads="1"/>
                  </p:cNvSpPr>
                  <p:nvPr/>
                </p:nvSpPr>
                <p:spPr bwMode="auto">
                  <a:xfrm>
                    <a:off x="1811" y="1038"/>
                    <a:ext cx="8" cy="621"/>
                  </a:xfrm>
                  <a:prstGeom prst="rect">
                    <a:avLst/>
                  </a:prstGeom>
                  <a:solidFill>
                    <a:srgbClr val="A3A3A3"/>
                  </a:solidFill>
                  <a:ln w="9525">
                    <a:noFill/>
                    <a:miter lim="800000"/>
                    <a:headEnd/>
                    <a:tailEnd/>
                  </a:ln>
                </p:spPr>
                <p:txBody>
                  <a:bodyPr/>
                  <a:lstStyle/>
                  <a:p>
                    <a:endParaRPr lang="ja-JP" altLang="en-US"/>
                  </a:p>
                </p:txBody>
              </p:sp>
              <p:sp>
                <p:nvSpPr>
                  <p:cNvPr id="17989" name="Rectangle 148"/>
                  <p:cNvSpPr>
                    <a:spLocks noChangeArrowheads="1"/>
                  </p:cNvSpPr>
                  <p:nvPr/>
                </p:nvSpPr>
                <p:spPr bwMode="auto">
                  <a:xfrm>
                    <a:off x="1413" y="1038"/>
                    <a:ext cx="398" cy="8"/>
                  </a:xfrm>
                  <a:prstGeom prst="rect">
                    <a:avLst/>
                  </a:prstGeom>
                  <a:solidFill>
                    <a:srgbClr val="A4A4A4"/>
                  </a:solidFill>
                  <a:ln w="9525">
                    <a:noFill/>
                    <a:miter lim="800000"/>
                    <a:headEnd/>
                    <a:tailEnd/>
                  </a:ln>
                </p:spPr>
                <p:txBody>
                  <a:bodyPr/>
                  <a:lstStyle/>
                  <a:p>
                    <a:endParaRPr lang="ja-JP" altLang="en-US"/>
                  </a:p>
                </p:txBody>
              </p:sp>
              <p:sp>
                <p:nvSpPr>
                  <p:cNvPr id="17990" name="Rectangle 149"/>
                  <p:cNvSpPr>
                    <a:spLocks noChangeArrowheads="1"/>
                  </p:cNvSpPr>
                  <p:nvPr/>
                </p:nvSpPr>
                <p:spPr bwMode="auto">
                  <a:xfrm>
                    <a:off x="1413" y="1647"/>
                    <a:ext cx="398" cy="12"/>
                  </a:xfrm>
                  <a:prstGeom prst="rect">
                    <a:avLst/>
                  </a:prstGeom>
                  <a:solidFill>
                    <a:srgbClr val="A4A4A4"/>
                  </a:solidFill>
                  <a:ln w="9525">
                    <a:noFill/>
                    <a:miter lim="800000"/>
                    <a:headEnd/>
                    <a:tailEnd/>
                  </a:ln>
                </p:spPr>
                <p:txBody>
                  <a:bodyPr/>
                  <a:lstStyle/>
                  <a:p>
                    <a:endParaRPr lang="ja-JP" altLang="en-US"/>
                  </a:p>
                </p:txBody>
              </p:sp>
              <p:sp>
                <p:nvSpPr>
                  <p:cNvPr id="17991" name="Rectangle 150"/>
                  <p:cNvSpPr>
                    <a:spLocks noChangeArrowheads="1"/>
                  </p:cNvSpPr>
                  <p:nvPr/>
                </p:nvSpPr>
                <p:spPr bwMode="auto">
                  <a:xfrm>
                    <a:off x="1413" y="1046"/>
                    <a:ext cx="8" cy="601"/>
                  </a:xfrm>
                  <a:prstGeom prst="rect">
                    <a:avLst/>
                  </a:prstGeom>
                  <a:solidFill>
                    <a:srgbClr val="A4A4A4"/>
                  </a:solidFill>
                  <a:ln w="9525">
                    <a:noFill/>
                    <a:miter lim="800000"/>
                    <a:headEnd/>
                    <a:tailEnd/>
                  </a:ln>
                </p:spPr>
                <p:txBody>
                  <a:bodyPr/>
                  <a:lstStyle/>
                  <a:p>
                    <a:endParaRPr lang="ja-JP" altLang="en-US"/>
                  </a:p>
                </p:txBody>
              </p:sp>
              <p:sp>
                <p:nvSpPr>
                  <p:cNvPr id="17992" name="Rectangle 151"/>
                  <p:cNvSpPr>
                    <a:spLocks noChangeArrowheads="1"/>
                  </p:cNvSpPr>
                  <p:nvPr/>
                </p:nvSpPr>
                <p:spPr bwMode="auto">
                  <a:xfrm>
                    <a:off x="1807" y="1046"/>
                    <a:ext cx="4" cy="601"/>
                  </a:xfrm>
                  <a:prstGeom prst="rect">
                    <a:avLst/>
                  </a:prstGeom>
                  <a:solidFill>
                    <a:srgbClr val="A4A4A4"/>
                  </a:solidFill>
                  <a:ln w="9525">
                    <a:noFill/>
                    <a:miter lim="800000"/>
                    <a:headEnd/>
                    <a:tailEnd/>
                  </a:ln>
                </p:spPr>
                <p:txBody>
                  <a:bodyPr/>
                  <a:lstStyle/>
                  <a:p>
                    <a:endParaRPr lang="ja-JP" altLang="en-US"/>
                  </a:p>
                </p:txBody>
              </p:sp>
              <p:sp>
                <p:nvSpPr>
                  <p:cNvPr id="17993" name="Rectangle 152"/>
                  <p:cNvSpPr>
                    <a:spLocks noChangeArrowheads="1"/>
                  </p:cNvSpPr>
                  <p:nvPr/>
                </p:nvSpPr>
                <p:spPr bwMode="auto">
                  <a:xfrm>
                    <a:off x="1421" y="1046"/>
                    <a:ext cx="386" cy="8"/>
                  </a:xfrm>
                  <a:prstGeom prst="rect">
                    <a:avLst/>
                  </a:prstGeom>
                  <a:solidFill>
                    <a:srgbClr val="A6A6A6"/>
                  </a:solidFill>
                  <a:ln w="9525">
                    <a:noFill/>
                    <a:miter lim="800000"/>
                    <a:headEnd/>
                    <a:tailEnd/>
                  </a:ln>
                </p:spPr>
                <p:txBody>
                  <a:bodyPr/>
                  <a:lstStyle/>
                  <a:p>
                    <a:endParaRPr lang="ja-JP" altLang="en-US"/>
                  </a:p>
                </p:txBody>
              </p:sp>
              <p:sp>
                <p:nvSpPr>
                  <p:cNvPr id="17994" name="Rectangle 153"/>
                  <p:cNvSpPr>
                    <a:spLocks noChangeArrowheads="1"/>
                  </p:cNvSpPr>
                  <p:nvPr/>
                </p:nvSpPr>
                <p:spPr bwMode="auto">
                  <a:xfrm>
                    <a:off x="1421" y="1639"/>
                    <a:ext cx="386" cy="8"/>
                  </a:xfrm>
                  <a:prstGeom prst="rect">
                    <a:avLst/>
                  </a:prstGeom>
                  <a:solidFill>
                    <a:srgbClr val="A6A6A6"/>
                  </a:solidFill>
                  <a:ln w="9525">
                    <a:noFill/>
                    <a:miter lim="800000"/>
                    <a:headEnd/>
                    <a:tailEnd/>
                  </a:ln>
                </p:spPr>
                <p:txBody>
                  <a:bodyPr/>
                  <a:lstStyle/>
                  <a:p>
                    <a:endParaRPr lang="ja-JP" altLang="en-US"/>
                  </a:p>
                </p:txBody>
              </p:sp>
              <p:sp>
                <p:nvSpPr>
                  <p:cNvPr id="17995" name="Rectangle 154"/>
                  <p:cNvSpPr>
                    <a:spLocks noChangeArrowheads="1"/>
                  </p:cNvSpPr>
                  <p:nvPr/>
                </p:nvSpPr>
                <p:spPr bwMode="auto">
                  <a:xfrm>
                    <a:off x="1421" y="1054"/>
                    <a:ext cx="4" cy="585"/>
                  </a:xfrm>
                  <a:prstGeom prst="rect">
                    <a:avLst/>
                  </a:prstGeom>
                  <a:solidFill>
                    <a:srgbClr val="A6A6A6"/>
                  </a:solidFill>
                  <a:ln w="9525">
                    <a:noFill/>
                    <a:miter lim="800000"/>
                    <a:headEnd/>
                    <a:tailEnd/>
                  </a:ln>
                </p:spPr>
                <p:txBody>
                  <a:bodyPr/>
                  <a:lstStyle/>
                  <a:p>
                    <a:endParaRPr lang="ja-JP" altLang="en-US"/>
                  </a:p>
                </p:txBody>
              </p:sp>
              <p:sp>
                <p:nvSpPr>
                  <p:cNvPr id="17996" name="Rectangle 155"/>
                  <p:cNvSpPr>
                    <a:spLocks noChangeArrowheads="1"/>
                  </p:cNvSpPr>
                  <p:nvPr/>
                </p:nvSpPr>
                <p:spPr bwMode="auto">
                  <a:xfrm>
                    <a:off x="1798" y="1054"/>
                    <a:ext cx="9" cy="585"/>
                  </a:xfrm>
                  <a:prstGeom prst="rect">
                    <a:avLst/>
                  </a:prstGeom>
                  <a:solidFill>
                    <a:srgbClr val="A6A6A6"/>
                  </a:solidFill>
                  <a:ln w="9525">
                    <a:noFill/>
                    <a:miter lim="800000"/>
                    <a:headEnd/>
                    <a:tailEnd/>
                  </a:ln>
                </p:spPr>
                <p:txBody>
                  <a:bodyPr/>
                  <a:lstStyle/>
                  <a:p>
                    <a:endParaRPr lang="ja-JP" altLang="en-US"/>
                  </a:p>
                </p:txBody>
              </p:sp>
              <p:sp>
                <p:nvSpPr>
                  <p:cNvPr id="17997" name="Rectangle 156"/>
                  <p:cNvSpPr>
                    <a:spLocks noChangeArrowheads="1"/>
                  </p:cNvSpPr>
                  <p:nvPr/>
                </p:nvSpPr>
                <p:spPr bwMode="auto">
                  <a:xfrm>
                    <a:off x="1425" y="1054"/>
                    <a:ext cx="373" cy="12"/>
                  </a:xfrm>
                  <a:prstGeom prst="rect">
                    <a:avLst/>
                  </a:prstGeom>
                  <a:solidFill>
                    <a:srgbClr val="A7A7A7"/>
                  </a:solidFill>
                  <a:ln w="9525">
                    <a:noFill/>
                    <a:miter lim="800000"/>
                    <a:headEnd/>
                    <a:tailEnd/>
                  </a:ln>
                </p:spPr>
                <p:txBody>
                  <a:bodyPr/>
                  <a:lstStyle/>
                  <a:p>
                    <a:endParaRPr lang="ja-JP" altLang="en-US"/>
                  </a:p>
                </p:txBody>
              </p:sp>
              <p:sp>
                <p:nvSpPr>
                  <p:cNvPr id="17998" name="Rectangle 157"/>
                  <p:cNvSpPr>
                    <a:spLocks noChangeArrowheads="1"/>
                  </p:cNvSpPr>
                  <p:nvPr/>
                </p:nvSpPr>
                <p:spPr bwMode="auto">
                  <a:xfrm>
                    <a:off x="1425" y="1631"/>
                    <a:ext cx="373" cy="8"/>
                  </a:xfrm>
                  <a:prstGeom prst="rect">
                    <a:avLst/>
                  </a:prstGeom>
                  <a:solidFill>
                    <a:srgbClr val="A7A7A7"/>
                  </a:solidFill>
                  <a:ln w="9525">
                    <a:noFill/>
                    <a:miter lim="800000"/>
                    <a:headEnd/>
                    <a:tailEnd/>
                  </a:ln>
                </p:spPr>
                <p:txBody>
                  <a:bodyPr/>
                  <a:lstStyle/>
                  <a:p>
                    <a:endParaRPr lang="ja-JP" altLang="en-US"/>
                  </a:p>
                </p:txBody>
              </p:sp>
              <p:sp>
                <p:nvSpPr>
                  <p:cNvPr id="17999" name="Rectangle 158"/>
                  <p:cNvSpPr>
                    <a:spLocks noChangeArrowheads="1"/>
                  </p:cNvSpPr>
                  <p:nvPr/>
                </p:nvSpPr>
                <p:spPr bwMode="auto">
                  <a:xfrm>
                    <a:off x="1425" y="1066"/>
                    <a:ext cx="8" cy="565"/>
                  </a:xfrm>
                  <a:prstGeom prst="rect">
                    <a:avLst/>
                  </a:prstGeom>
                  <a:solidFill>
                    <a:srgbClr val="A7A7A7"/>
                  </a:solidFill>
                  <a:ln w="9525">
                    <a:noFill/>
                    <a:miter lim="800000"/>
                    <a:headEnd/>
                    <a:tailEnd/>
                  </a:ln>
                </p:spPr>
                <p:txBody>
                  <a:bodyPr/>
                  <a:lstStyle/>
                  <a:p>
                    <a:endParaRPr lang="ja-JP" altLang="en-US"/>
                  </a:p>
                </p:txBody>
              </p:sp>
              <p:sp>
                <p:nvSpPr>
                  <p:cNvPr id="18000" name="Rectangle 159"/>
                  <p:cNvSpPr>
                    <a:spLocks noChangeArrowheads="1"/>
                  </p:cNvSpPr>
                  <p:nvPr/>
                </p:nvSpPr>
                <p:spPr bwMode="auto">
                  <a:xfrm>
                    <a:off x="1794" y="1066"/>
                    <a:ext cx="4" cy="565"/>
                  </a:xfrm>
                  <a:prstGeom prst="rect">
                    <a:avLst/>
                  </a:prstGeom>
                  <a:solidFill>
                    <a:srgbClr val="A7A7A7"/>
                  </a:solidFill>
                  <a:ln w="9525">
                    <a:noFill/>
                    <a:miter lim="800000"/>
                    <a:headEnd/>
                    <a:tailEnd/>
                  </a:ln>
                </p:spPr>
                <p:txBody>
                  <a:bodyPr/>
                  <a:lstStyle/>
                  <a:p>
                    <a:endParaRPr lang="ja-JP" altLang="en-US"/>
                  </a:p>
                </p:txBody>
              </p:sp>
              <p:sp>
                <p:nvSpPr>
                  <p:cNvPr id="18001" name="Rectangle 160"/>
                  <p:cNvSpPr>
                    <a:spLocks noChangeArrowheads="1"/>
                  </p:cNvSpPr>
                  <p:nvPr/>
                </p:nvSpPr>
                <p:spPr bwMode="auto">
                  <a:xfrm>
                    <a:off x="1433" y="1066"/>
                    <a:ext cx="361" cy="8"/>
                  </a:xfrm>
                  <a:prstGeom prst="rect">
                    <a:avLst/>
                  </a:prstGeom>
                  <a:solidFill>
                    <a:srgbClr val="A9A9A9"/>
                  </a:solidFill>
                  <a:ln w="9525">
                    <a:noFill/>
                    <a:miter lim="800000"/>
                    <a:headEnd/>
                    <a:tailEnd/>
                  </a:ln>
                </p:spPr>
                <p:txBody>
                  <a:bodyPr/>
                  <a:lstStyle/>
                  <a:p>
                    <a:endParaRPr lang="ja-JP" altLang="en-US"/>
                  </a:p>
                </p:txBody>
              </p:sp>
              <p:sp>
                <p:nvSpPr>
                  <p:cNvPr id="18002" name="Rectangle 161"/>
                  <p:cNvSpPr>
                    <a:spLocks noChangeArrowheads="1"/>
                  </p:cNvSpPr>
                  <p:nvPr/>
                </p:nvSpPr>
                <p:spPr bwMode="auto">
                  <a:xfrm>
                    <a:off x="1433" y="1619"/>
                    <a:ext cx="361" cy="12"/>
                  </a:xfrm>
                  <a:prstGeom prst="rect">
                    <a:avLst/>
                  </a:prstGeom>
                  <a:solidFill>
                    <a:srgbClr val="A9A9A9"/>
                  </a:solidFill>
                  <a:ln w="9525">
                    <a:noFill/>
                    <a:miter lim="800000"/>
                    <a:headEnd/>
                    <a:tailEnd/>
                  </a:ln>
                </p:spPr>
                <p:txBody>
                  <a:bodyPr/>
                  <a:lstStyle/>
                  <a:p>
                    <a:endParaRPr lang="ja-JP" altLang="en-US"/>
                  </a:p>
                </p:txBody>
              </p:sp>
              <p:sp>
                <p:nvSpPr>
                  <p:cNvPr id="18003" name="Rectangle 162"/>
                  <p:cNvSpPr>
                    <a:spLocks noChangeArrowheads="1"/>
                  </p:cNvSpPr>
                  <p:nvPr/>
                </p:nvSpPr>
                <p:spPr bwMode="auto">
                  <a:xfrm>
                    <a:off x="1433" y="1074"/>
                    <a:ext cx="4" cy="545"/>
                  </a:xfrm>
                  <a:prstGeom prst="rect">
                    <a:avLst/>
                  </a:prstGeom>
                  <a:solidFill>
                    <a:srgbClr val="A9A9A9"/>
                  </a:solidFill>
                  <a:ln w="9525">
                    <a:noFill/>
                    <a:miter lim="800000"/>
                    <a:headEnd/>
                    <a:tailEnd/>
                  </a:ln>
                </p:spPr>
                <p:txBody>
                  <a:bodyPr/>
                  <a:lstStyle/>
                  <a:p>
                    <a:endParaRPr lang="ja-JP" altLang="en-US"/>
                  </a:p>
                </p:txBody>
              </p:sp>
              <p:sp>
                <p:nvSpPr>
                  <p:cNvPr id="18004" name="Rectangle 163"/>
                  <p:cNvSpPr>
                    <a:spLocks noChangeArrowheads="1"/>
                  </p:cNvSpPr>
                  <p:nvPr/>
                </p:nvSpPr>
                <p:spPr bwMode="auto">
                  <a:xfrm>
                    <a:off x="1786" y="1074"/>
                    <a:ext cx="8" cy="545"/>
                  </a:xfrm>
                  <a:prstGeom prst="rect">
                    <a:avLst/>
                  </a:prstGeom>
                  <a:solidFill>
                    <a:srgbClr val="A9A9A9"/>
                  </a:solidFill>
                  <a:ln w="9525">
                    <a:noFill/>
                    <a:miter lim="800000"/>
                    <a:headEnd/>
                    <a:tailEnd/>
                  </a:ln>
                </p:spPr>
                <p:txBody>
                  <a:bodyPr/>
                  <a:lstStyle/>
                  <a:p>
                    <a:endParaRPr lang="ja-JP" altLang="en-US"/>
                  </a:p>
                </p:txBody>
              </p:sp>
              <p:sp>
                <p:nvSpPr>
                  <p:cNvPr id="18005" name="Rectangle 164"/>
                  <p:cNvSpPr>
                    <a:spLocks noChangeArrowheads="1"/>
                  </p:cNvSpPr>
                  <p:nvPr/>
                </p:nvSpPr>
                <p:spPr bwMode="auto">
                  <a:xfrm>
                    <a:off x="1437" y="1074"/>
                    <a:ext cx="349" cy="13"/>
                  </a:xfrm>
                  <a:prstGeom prst="rect">
                    <a:avLst/>
                  </a:prstGeom>
                  <a:solidFill>
                    <a:srgbClr val="AAAAAA"/>
                  </a:solidFill>
                  <a:ln w="9525">
                    <a:noFill/>
                    <a:miter lim="800000"/>
                    <a:headEnd/>
                    <a:tailEnd/>
                  </a:ln>
                </p:spPr>
                <p:txBody>
                  <a:bodyPr/>
                  <a:lstStyle/>
                  <a:p>
                    <a:endParaRPr lang="ja-JP" altLang="en-US"/>
                  </a:p>
                </p:txBody>
              </p:sp>
              <p:sp>
                <p:nvSpPr>
                  <p:cNvPr id="18006" name="Rectangle 165"/>
                  <p:cNvSpPr>
                    <a:spLocks noChangeArrowheads="1"/>
                  </p:cNvSpPr>
                  <p:nvPr/>
                </p:nvSpPr>
                <p:spPr bwMode="auto">
                  <a:xfrm>
                    <a:off x="1437" y="1610"/>
                    <a:ext cx="349" cy="9"/>
                  </a:xfrm>
                  <a:prstGeom prst="rect">
                    <a:avLst/>
                  </a:prstGeom>
                  <a:solidFill>
                    <a:srgbClr val="AAAAAA"/>
                  </a:solidFill>
                  <a:ln w="9525">
                    <a:noFill/>
                    <a:miter lim="800000"/>
                    <a:headEnd/>
                    <a:tailEnd/>
                  </a:ln>
                </p:spPr>
                <p:txBody>
                  <a:bodyPr/>
                  <a:lstStyle/>
                  <a:p>
                    <a:endParaRPr lang="ja-JP" altLang="en-US"/>
                  </a:p>
                </p:txBody>
              </p:sp>
              <p:sp>
                <p:nvSpPr>
                  <p:cNvPr id="18007" name="Rectangle 166"/>
                  <p:cNvSpPr>
                    <a:spLocks noChangeArrowheads="1"/>
                  </p:cNvSpPr>
                  <p:nvPr/>
                </p:nvSpPr>
                <p:spPr bwMode="auto">
                  <a:xfrm>
                    <a:off x="1437" y="1087"/>
                    <a:ext cx="8" cy="523"/>
                  </a:xfrm>
                  <a:prstGeom prst="rect">
                    <a:avLst/>
                  </a:prstGeom>
                  <a:solidFill>
                    <a:srgbClr val="AAAAAA"/>
                  </a:solidFill>
                  <a:ln w="9525">
                    <a:noFill/>
                    <a:miter lim="800000"/>
                    <a:headEnd/>
                    <a:tailEnd/>
                  </a:ln>
                </p:spPr>
                <p:txBody>
                  <a:bodyPr/>
                  <a:lstStyle/>
                  <a:p>
                    <a:endParaRPr lang="ja-JP" altLang="en-US"/>
                  </a:p>
                </p:txBody>
              </p:sp>
              <p:sp>
                <p:nvSpPr>
                  <p:cNvPr id="18008" name="Rectangle 167"/>
                  <p:cNvSpPr>
                    <a:spLocks noChangeArrowheads="1"/>
                  </p:cNvSpPr>
                  <p:nvPr/>
                </p:nvSpPr>
                <p:spPr bwMode="auto">
                  <a:xfrm>
                    <a:off x="1782" y="1087"/>
                    <a:ext cx="4" cy="523"/>
                  </a:xfrm>
                  <a:prstGeom prst="rect">
                    <a:avLst/>
                  </a:prstGeom>
                  <a:solidFill>
                    <a:srgbClr val="AAAAAA"/>
                  </a:solidFill>
                  <a:ln w="9525">
                    <a:noFill/>
                    <a:miter lim="800000"/>
                    <a:headEnd/>
                    <a:tailEnd/>
                  </a:ln>
                </p:spPr>
                <p:txBody>
                  <a:bodyPr/>
                  <a:lstStyle/>
                  <a:p>
                    <a:endParaRPr lang="ja-JP" altLang="en-US"/>
                  </a:p>
                </p:txBody>
              </p:sp>
              <p:sp>
                <p:nvSpPr>
                  <p:cNvPr id="18009" name="Rectangle 168"/>
                  <p:cNvSpPr>
                    <a:spLocks noChangeArrowheads="1"/>
                  </p:cNvSpPr>
                  <p:nvPr/>
                </p:nvSpPr>
                <p:spPr bwMode="auto">
                  <a:xfrm>
                    <a:off x="1445" y="1087"/>
                    <a:ext cx="337" cy="8"/>
                  </a:xfrm>
                  <a:prstGeom prst="rect">
                    <a:avLst/>
                  </a:prstGeom>
                  <a:solidFill>
                    <a:srgbClr val="ACACAC"/>
                  </a:solidFill>
                  <a:ln w="9525">
                    <a:noFill/>
                    <a:miter lim="800000"/>
                    <a:headEnd/>
                    <a:tailEnd/>
                  </a:ln>
                </p:spPr>
                <p:txBody>
                  <a:bodyPr/>
                  <a:lstStyle/>
                  <a:p>
                    <a:endParaRPr lang="ja-JP" altLang="en-US"/>
                  </a:p>
                </p:txBody>
              </p:sp>
              <p:sp>
                <p:nvSpPr>
                  <p:cNvPr id="18010" name="Rectangle 169"/>
                  <p:cNvSpPr>
                    <a:spLocks noChangeArrowheads="1"/>
                  </p:cNvSpPr>
                  <p:nvPr/>
                </p:nvSpPr>
                <p:spPr bwMode="auto">
                  <a:xfrm>
                    <a:off x="1445" y="1598"/>
                    <a:ext cx="337" cy="12"/>
                  </a:xfrm>
                  <a:prstGeom prst="rect">
                    <a:avLst/>
                  </a:prstGeom>
                  <a:solidFill>
                    <a:srgbClr val="ACACAC"/>
                  </a:solidFill>
                  <a:ln w="9525">
                    <a:noFill/>
                    <a:miter lim="800000"/>
                    <a:headEnd/>
                    <a:tailEnd/>
                  </a:ln>
                </p:spPr>
                <p:txBody>
                  <a:bodyPr/>
                  <a:lstStyle/>
                  <a:p>
                    <a:endParaRPr lang="ja-JP" altLang="en-US"/>
                  </a:p>
                </p:txBody>
              </p:sp>
              <p:sp>
                <p:nvSpPr>
                  <p:cNvPr id="18011" name="Rectangle 170"/>
                  <p:cNvSpPr>
                    <a:spLocks noChangeArrowheads="1"/>
                  </p:cNvSpPr>
                  <p:nvPr/>
                </p:nvSpPr>
                <p:spPr bwMode="auto">
                  <a:xfrm>
                    <a:off x="1445" y="1095"/>
                    <a:ext cx="4" cy="503"/>
                  </a:xfrm>
                  <a:prstGeom prst="rect">
                    <a:avLst/>
                  </a:prstGeom>
                  <a:solidFill>
                    <a:srgbClr val="ACACAC"/>
                  </a:solidFill>
                  <a:ln w="9525">
                    <a:noFill/>
                    <a:miter lim="800000"/>
                    <a:headEnd/>
                    <a:tailEnd/>
                  </a:ln>
                </p:spPr>
                <p:txBody>
                  <a:bodyPr/>
                  <a:lstStyle/>
                  <a:p>
                    <a:endParaRPr lang="ja-JP" altLang="en-US"/>
                  </a:p>
                </p:txBody>
              </p:sp>
              <p:sp>
                <p:nvSpPr>
                  <p:cNvPr id="18012" name="Rectangle 171"/>
                  <p:cNvSpPr>
                    <a:spLocks noChangeArrowheads="1"/>
                  </p:cNvSpPr>
                  <p:nvPr/>
                </p:nvSpPr>
                <p:spPr bwMode="auto">
                  <a:xfrm>
                    <a:off x="1774" y="1095"/>
                    <a:ext cx="8" cy="503"/>
                  </a:xfrm>
                  <a:prstGeom prst="rect">
                    <a:avLst/>
                  </a:prstGeom>
                  <a:solidFill>
                    <a:srgbClr val="ACACAC"/>
                  </a:solidFill>
                  <a:ln w="9525">
                    <a:noFill/>
                    <a:miter lim="800000"/>
                    <a:headEnd/>
                    <a:tailEnd/>
                  </a:ln>
                </p:spPr>
                <p:txBody>
                  <a:bodyPr/>
                  <a:lstStyle/>
                  <a:p>
                    <a:endParaRPr lang="ja-JP" altLang="en-US"/>
                  </a:p>
                </p:txBody>
              </p:sp>
              <p:sp>
                <p:nvSpPr>
                  <p:cNvPr id="18013" name="Rectangle 172"/>
                  <p:cNvSpPr>
                    <a:spLocks noChangeArrowheads="1"/>
                  </p:cNvSpPr>
                  <p:nvPr/>
                </p:nvSpPr>
                <p:spPr bwMode="auto">
                  <a:xfrm>
                    <a:off x="1449" y="1095"/>
                    <a:ext cx="325" cy="8"/>
                  </a:xfrm>
                  <a:prstGeom prst="rect">
                    <a:avLst/>
                  </a:prstGeom>
                  <a:solidFill>
                    <a:srgbClr val="ADADAD"/>
                  </a:solidFill>
                  <a:ln w="9525">
                    <a:noFill/>
                    <a:miter lim="800000"/>
                    <a:headEnd/>
                    <a:tailEnd/>
                  </a:ln>
                </p:spPr>
                <p:txBody>
                  <a:bodyPr/>
                  <a:lstStyle/>
                  <a:p>
                    <a:endParaRPr lang="ja-JP" altLang="en-US"/>
                  </a:p>
                </p:txBody>
              </p:sp>
              <p:sp>
                <p:nvSpPr>
                  <p:cNvPr id="18014" name="Rectangle 173"/>
                  <p:cNvSpPr>
                    <a:spLocks noChangeArrowheads="1"/>
                  </p:cNvSpPr>
                  <p:nvPr/>
                </p:nvSpPr>
                <p:spPr bwMode="auto">
                  <a:xfrm>
                    <a:off x="1449" y="1590"/>
                    <a:ext cx="325" cy="8"/>
                  </a:xfrm>
                  <a:prstGeom prst="rect">
                    <a:avLst/>
                  </a:prstGeom>
                  <a:solidFill>
                    <a:srgbClr val="ADADAD"/>
                  </a:solidFill>
                  <a:ln w="9525">
                    <a:noFill/>
                    <a:miter lim="800000"/>
                    <a:headEnd/>
                    <a:tailEnd/>
                  </a:ln>
                </p:spPr>
                <p:txBody>
                  <a:bodyPr/>
                  <a:lstStyle/>
                  <a:p>
                    <a:endParaRPr lang="ja-JP" altLang="en-US"/>
                  </a:p>
                </p:txBody>
              </p:sp>
              <p:sp>
                <p:nvSpPr>
                  <p:cNvPr id="18015" name="Rectangle 174"/>
                  <p:cNvSpPr>
                    <a:spLocks noChangeArrowheads="1"/>
                  </p:cNvSpPr>
                  <p:nvPr/>
                </p:nvSpPr>
                <p:spPr bwMode="auto">
                  <a:xfrm>
                    <a:off x="1449" y="1103"/>
                    <a:ext cx="8" cy="487"/>
                  </a:xfrm>
                  <a:prstGeom prst="rect">
                    <a:avLst/>
                  </a:prstGeom>
                  <a:solidFill>
                    <a:srgbClr val="ADADAD"/>
                  </a:solidFill>
                  <a:ln w="9525">
                    <a:noFill/>
                    <a:miter lim="800000"/>
                    <a:headEnd/>
                    <a:tailEnd/>
                  </a:ln>
                </p:spPr>
                <p:txBody>
                  <a:bodyPr/>
                  <a:lstStyle/>
                  <a:p>
                    <a:endParaRPr lang="ja-JP" altLang="en-US"/>
                  </a:p>
                </p:txBody>
              </p:sp>
              <p:sp>
                <p:nvSpPr>
                  <p:cNvPr id="18016" name="Rectangle 175"/>
                  <p:cNvSpPr>
                    <a:spLocks noChangeArrowheads="1"/>
                  </p:cNvSpPr>
                  <p:nvPr/>
                </p:nvSpPr>
                <p:spPr bwMode="auto">
                  <a:xfrm>
                    <a:off x="1770" y="1103"/>
                    <a:ext cx="4" cy="487"/>
                  </a:xfrm>
                  <a:prstGeom prst="rect">
                    <a:avLst/>
                  </a:prstGeom>
                  <a:solidFill>
                    <a:srgbClr val="ADADAD"/>
                  </a:solidFill>
                  <a:ln w="9525">
                    <a:noFill/>
                    <a:miter lim="800000"/>
                    <a:headEnd/>
                    <a:tailEnd/>
                  </a:ln>
                </p:spPr>
                <p:txBody>
                  <a:bodyPr/>
                  <a:lstStyle/>
                  <a:p>
                    <a:endParaRPr lang="ja-JP" altLang="en-US"/>
                  </a:p>
                </p:txBody>
              </p:sp>
              <p:sp>
                <p:nvSpPr>
                  <p:cNvPr id="18017" name="Rectangle 176"/>
                  <p:cNvSpPr>
                    <a:spLocks noChangeArrowheads="1"/>
                  </p:cNvSpPr>
                  <p:nvPr/>
                </p:nvSpPr>
                <p:spPr bwMode="auto">
                  <a:xfrm>
                    <a:off x="1457" y="1103"/>
                    <a:ext cx="313" cy="12"/>
                  </a:xfrm>
                  <a:prstGeom prst="rect">
                    <a:avLst/>
                  </a:prstGeom>
                  <a:solidFill>
                    <a:srgbClr val="AFAFAF"/>
                  </a:solidFill>
                  <a:ln w="9525">
                    <a:noFill/>
                    <a:miter lim="800000"/>
                    <a:headEnd/>
                    <a:tailEnd/>
                  </a:ln>
                </p:spPr>
                <p:txBody>
                  <a:bodyPr/>
                  <a:lstStyle/>
                  <a:p>
                    <a:endParaRPr lang="ja-JP" altLang="en-US"/>
                  </a:p>
                </p:txBody>
              </p:sp>
              <p:sp>
                <p:nvSpPr>
                  <p:cNvPr id="18018" name="Rectangle 177"/>
                  <p:cNvSpPr>
                    <a:spLocks noChangeArrowheads="1"/>
                  </p:cNvSpPr>
                  <p:nvPr/>
                </p:nvSpPr>
                <p:spPr bwMode="auto">
                  <a:xfrm>
                    <a:off x="1457" y="1582"/>
                    <a:ext cx="313" cy="8"/>
                  </a:xfrm>
                  <a:prstGeom prst="rect">
                    <a:avLst/>
                  </a:prstGeom>
                  <a:solidFill>
                    <a:srgbClr val="AFAFAF"/>
                  </a:solidFill>
                  <a:ln w="9525">
                    <a:noFill/>
                    <a:miter lim="800000"/>
                    <a:headEnd/>
                    <a:tailEnd/>
                  </a:ln>
                </p:spPr>
                <p:txBody>
                  <a:bodyPr/>
                  <a:lstStyle/>
                  <a:p>
                    <a:endParaRPr lang="ja-JP" altLang="en-US"/>
                  </a:p>
                </p:txBody>
              </p:sp>
              <p:sp>
                <p:nvSpPr>
                  <p:cNvPr id="18019" name="Rectangle 178"/>
                  <p:cNvSpPr>
                    <a:spLocks noChangeArrowheads="1"/>
                  </p:cNvSpPr>
                  <p:nvPr/>
                </p:nvSpPr>
                <p:spPr bwMode="auto">
                  <a:xfrm>
                    <a:off x="1457" y="1115"/>
                    <a:ext cx="4" cy="467"/>
                  </a:xfrm>
                  <a:prstGeom prst="rect">
                    <a:avLst/>
                  </a:prstGeom>
                  <a:solidFill>
                    <a:srgbClr val="AFAFAF"/>
                  </a:solidFill>
                  <a:ln w="9525">
                    <a:noFill/>
                    <a:miter lim="800000"/>
                    <a:headEnd/>
                    <a:tailEnd/>
                  </a:ln>
                </p:spPr>
                <p:txBody>
                  <a:bodyPr/>
                  <a:lstStyle/>
                  <a:p>
                    <a:endParaRPr lang="ja-JP" altLang="en-US"/>
                  </a:p>
                </p:txBody>
              </p:sp>
              <p:sp>
                <p:nvSpPr>
                  <p:cNvPr id="18020" name="Rectangle 179"/>
                  <p:cNvSpPr>
                    <a:spLocks noChangeArrowheads="1"/>
                  </p:cNvSpPr>
                  <p:nvPr/>
                </p:nvSpPr>
                <p:spPr bwMode="auto">
                  <a:xfrm>
                    <a:off x="1762" y="1115"/>
                    <a:ext cx="8" cy="467"/>
                  </a:xfrm>
                  <a:prstGeom prst="rect">
                    <a:avLst/>
                  </a:prstGeom>
                  <a:solidFill>
                    <a:srgbClr val="AFAFAF"/>
                  </a:solidFill>
                  <a:ln w="9525">
                    <a:noFill/>
                    <a:miter lim="800000"/>
                    <a:headEnd/>
                    <a:tailEnd/>
                  </a:ln>
                </p:spPr>
                <p:txBody>
                  <a:bodyPr/>
                  <a:lstStyle/>
                  <a:p>
                    <a:endParaRPr lang="ja-JP" altLang="en-US"/>
                  </a:p>
                </p:txBody>
              </p:sp>
              <p:sp>
                <p:nvSpPr>
                  <p:cNvPr id="18021" name="Rectangle 180"/>
                  <p:cNvSpPr>
                    <a:spLocks noChangeArrowheads="1"/>
                  </p:cNvSpPr>
                  <p:nvPr/>
                </p:nvSpPr>
                <p:spPr bwMode="auto">
                  <a:xfrm>
                    <a:off x="1461" y="1115"/>
                    <a:ext cx="301" cy="8"/>
                  </a:xfrm>
                  <a:prstGeom prst="rect">
                    <a:avLst/>
                  </a:prstGeom>
                  <a:solidFill>
                    <a:srgbClr val="B0B0B0"/>
                  </a:solidFill>
                  <a:ln w="9525">
                    <a:noFill/>
                    <a:miter lim="800000"/>
                    <a:headEnd/>
                    <a:tailEnd/>
                  </a:ln>
                </p:spPr>
                <p:txBody>
                  <a:bodyPr/>
                  <a:lstStyle/>
                  <a:p>
                    <a:endParaRPr lang="ja-JP" altLang="en-US"/>
                  </a:p>
                </p:txBody>
              </p:sp>
              <p:sp>
                <p:nvSpPr>
                  <p:cNvPr id="18022" name="Rectangle 181"/>
                  <p:cNvSpPr>
                    <a:spLocks noChangeArrowheads="1"/>
                  </p:cNvSpPr>
                  <p:nvPr/>
                </p:nvSpPr>
                <p:spPr bwMode="auto">
                  <a:xfrm>
                    <a:off x="1461" y="1570"/>
                    <a:ext cx="301" cy="12"/>
                  </a:xfrm>
                  <a:prstGeom prst="rect">
                    <a:avLst/>
                  </a:prstGeom>
                  <a:solidFill>
                    <a:srgbClr val="B0B0B0"/>
                  </a:solidFill>
                  <a:ln w="9525">
                    <a:noFill/>
                    <a:miter lim="800000"/>
                    <a:headEnd/>
                    <a:tailEnd/>
                  </a:ln>
                </p:spPr>
                <p:txBody>
                  <a:bodyPr/>
                  <a:lstStyle/>
                  <a:p>
                    <a:endParaRPr lang="ja-JP" altLang="en-US"/>
                  </a:p>
                </p:txBody>
              </p:sp>
              <p:sp>
                <p:nvSpPr>
                  <p:cNvPr id="18023" name="Rectangle 182"/>
                  <p:cNvSpPr>
                    <a:spLocks noChangeArrowheads="1"/>
                  </p:cNvSpPr>
                  <p:nvPr/>
                </p:nvSpPr>
                <p:spPr bwMode="auto">
                  <a:xfrm>
                    <a:off x="1461" y="1123"/>
                    <a:ext cx="9" cy="447"/>
                  </a:xfrm>
                  <a:prstGeom prst="rect">
                    <a:avLst/>
                  </a:prstGeom>
                  <a:solidFill>
                    <a:srgbClr val="B0B0B0"/>
                  </a:solidFill>
                  <a:ln w="9525">
                    <a:noFill/>
                    <a:miter lim="800000"/>
                    <a:headEnd/>
                    <a:tailEnd/>
                  </a:ln>
                </p:spPr>
                <p:txBody>
                  <a:bodyPr/>
                  <a:lstStyle/>
                  <a:p>
                    <a:endParaRPr lang="ja-JP" altLang="en-US"/>
                  </a:p>
                </p:txBody>
              </p:sp>
              <p:sp>
                <p:nvSpPr>
                  <p:cNvPr id="18024" name="Rectangle 183"/>
                  <p:cNvSpPr>
                    <a:spLocks noChangeArrowheads="1"/>
                  </p:cNvSpPr>
                  <p:nvPr/>
                </p:nvSpPr>
                <p:spPr bwMode="auto">
                  <a:xfrm>
                    <a:off x="1758" y="1123"/>
                    <a:ext cx="4" cy="447"/>
                  </a:xfrm>
                  <a:prstGeom prst="rect">
                    <a:avLst/>
                  </a:prstGeom>
                  <a:solidFill>
                    <a:srgbClr val="B0B0B0"/>
                  </a:solidFill>
                  <a:ln w="9525">
                    <a:noFill/>
                    <a:miter lim="800000"/>
                    <a:headEnd/>
                    <a:tailEnd/>
                  </a:ln>
                </p:spPr>
                <p:txBody>
                  <a:bodyPr/>
                  <a:lstStyle/>
                  <a:p>
                    <a:endParaRPr lang="ja-JP" altLang="en-US"/>
                  </a:p>
                </p:txBody>
              </p:sp>
              <p:sp>
                <p:nvSpPr>
                  <p:cNvPr id="18025" name="Rectangle 184"/>
                  <p:cNvSpPr>
                    <a:spLocks noChangeArrowheads="1"/>
                  </p:cNvSpPr>
                  <p:nvPr/>
                </p:nvSpPr>
                <p:spPr bwMode="auto">
                  <a:xfrm>
                    <a:off x="1470" y="1123"/>
                    <a:ext cx="288" cy="8"/>
                  </a:xfrm>
                  <a:prstGeom prst="rect">
                    <a:avLst/>
                  </a:prstGeom>
                  <a:solidFill>
                    <a:srgbClr val="B1B1B1"/>
                  </a:solidFill>
                  <a:ln w="9525">
                    <a:noFill/>
                    <a:miter lim="800000"/>
                    <a:headEnd/>
                    <a:tailEnd/>
                  </a:ln>
                </p:spPr>
                <p:txBody>
                  <a:bodyPr/>
                  <a:lstStyle/>
                  <a:p>
                    <a:endParaRPr lang="ja-JP" altLang="en-US"/>
                  </a:p>
                </p:txBody>
              </p:sp>
              <p:sp>
                <p:nvSpPr>
                  <p:cNvPr id="18026" name="Rectangle 185"/>
                  <p:cNvSpPr>
                    <a:spLocks noChangeArrowheads="1"/>
                  </p:cNvSpPr>
                  <p:nvPr/>
                </p:nvSpPr>
                <p:spPr bwMode="auto">
                  <a:xfrm>
                    <a:off x="1470" y="1562"/>
                    <a:ext cx="288" cy="8"/>
                  </a:xfrm>
                  <a:prstGeom prst="rect">
                    <a:avLst/>
                  </a:prstGeom>
                  <a:solidFill>
                    <a:srgbClr val="B1B1B1"/>
                  </a:solidFill>
                  <a:ln w="9525">
                    <a:noFill/>
                    <a:miter lim="800000"/>
                    <a:headEnd/>
                    <a:tailEnd/>
                  </a:ln>
                </p:spPr>
                <p:txBody>
                  <a:bodyPr/>
                  <a:lstStyle/>
                  <a:p>
                    <a:endParaRPr lang="ja-JP" altLang="en-US"/>
                  </a:p>
                </p:txBody>
              </p:sp>
              <p:sp>
                <p:nvSpPr>
                  <p:cNvPr id="18027" name="Rectangle 186"/>
                  <p:cNvSpPr>
                    <a:spLocks noChangeArrowheads="1"/>
                  </p:cNvSpPr>
                  <p:nvPr/>
                </p:nvSpPr>
                <p:spPr bwMode="auto">
                  <a:xfrm>
                    <a:off x="1470" y="1131"/>
                    <a:ext cx="4" cy="431"/>
                  </a:xfrm>
                  <a:prstGeom prst="rect">
                    <a:avLst/>
                  </a:prstGeom>
                  <a:solidFill>
                    <a:srgbClr val="B1B1B1"/>
                  </a:solidFill>
                  <a:ln w="9525">
                    <a:noFill/>
                    <a:miter lim="800000"/>
                    <a:headEnd/>
                    <a:tailEnd/>
                  </a:ln>
                </p:spPr>
                <p:txBody>
                  <a:bodyPr/>
                  <a:lstStyle/>
                  <a:p>
                    <a:endParaRPr lang="ja-JP" altLang="en-US"/>
                  </a:p>
                </p:txBody>
              </p:sp>
              <p:sp>
                <p:nvSpPr>
                  <p:cNvPr id="18028" name="Rectangle 187"/>
                  <p:cNvSpPr>
                    <a:spLocks noChangeArrowheads="1"/>
                  </p:cNvSpPr>
                  <p:nvPr/>
                </p:nvSpPr>
                <p:spPr bwMode="auto">
                  <a:xfrm>
                    <a:off x="1750" y="1131"/>
                    <a:ext cx="8" cy="431"/>
                  </a:xfrm>
                  <a:prstGeom prst="rect">
                    <a:avLst/>
                  </a:prstGeom>
                  <a:solidFill>
                    <a:srgbClr val="B1B1B1"/>
                  </a:solidFill>
                  <a:ln w="9525">
                    <a:noFill/>
                    <a:miter lim="800000"/>
                    <a:headEnd/>
                    <a:tailEnd/>
                  </a:ln>
                </p:spPr>
                <p:txBody>
                  <a:bodyPr/>
                  <a:lstStyle/>
                  <a:p>
                    <a:endParaRPr lang="ja-JP" altLang="en-US"/>
                  </a:p>
                </p:txBody>
              </p:sp>
              <p:sp>
                <p:nvSpPr>
                  <p:cNvPr id="18029" name="Rectangle 188"/>
                  <p:cNvSpPr>
                    <a:spLocks noChangeArrowheads="1"/>
                  </p:cNvSpPr>
                  <p:nvPr/>
                </p:nvSpPr>
                <p:spPr bwMode="auto">
                  <a:xfrm>
                    <a:off x="1474" y="1131"/>
                    <a:ext cx="276" cy="13"/>
                  </a:xfrm>
                  <a:prstGeom prst="rect">
                    <a:avLst/>
                  </a:prstGeom>
                  <a:solidFill>
                    <a:srgbClr val="B3B3B3"/>
                  </a:solidFill>
                  <a:ln w="9525">
                    <a:noFill/>
                    <a:miter lim="800000"/>
                    <a:headEnd/>
                    <a:tailEnd/>
                  </a:ln>
                </p:spPr>
                <p:txBody>
                  <a:bodyPr/>
                  <a:lstStyle/>
                  <a:p>
                    <a:endParaRPr lang="ja-JP" altLang="en-US"/>
                  </a:p>
                </p:txBody>
              </p:sp>
              <p:sp>
                <p:nvSpPr>
                  <p:cNvPr id="18030" name="Rectangle 189"/>
                  <p:cNvSpPr>
                    <a:spLocks noChangeArrowheads="1"/>
                  </p:cNvSpPr>
                  <p:nvPr/>
                </p:nvSpPr>
                <p:spPr bwMode="auto">
                  <a:xfrm>
                    <a:off x="1474" y="1554"/>
                    <a:ext cx="276" cy="8"/>
                  </a:xfrm>
                  <a:prstGeom prst="rect">
                    <a:avLst/>
                  </a:prstGeom>
                  <a:solidFill>
                    <a:srgbClr val="B3B3B3"/>
                  </a:solidFill>
                  <a:ln w="9525">
                    <a:noFill/>
                    <a:miter lim="800000"/>
                    <a:headEnd/>
                    <a:tailEnd/>
                  </a:ln>
                </p:spPr>
                <p:txBody>
                  <a:bodyPr/>
                  <a:lstStyle/>
                  <a:p>
                    <a:endParaRPr lang="ja-JP" altLang="en-US"/>
                  </a:p>
                </p:txBody>
              </p:sp>
              <p:sp>
                <p:nvSpPr>
                  <p:cNvPr id="18031" name="Rectangle 190"/>
                  <p:cNvSpPr>
                    <a:spLocks noChangeArrowheads="1"/>
                  </p:cNvSpPr>
                  <p:nvPr/>
                </p:nvSpPr>
                <p:spPr bwMode="auto">
                  <a:xfrm>
                    <a:off x="1474" y="1144"/>
                    <a:ext cx="8" cy="410"/>
                  </a:xfrm>
                  <a:prstGeom prst="rect">
                    <a:avLst/>
                  </a:prstGeom>
                  <a:solidFill>
                    <a:srgbClr val="B3B3B3"/>
                  </a:solidFill>
                  <a:ln w="9525">
                    <a:noFill/>
                    <a:miter lim="800000"/>
                    <a:headEnd/>
                    <a:tailEnd/>
                  </a:ln>
                </p:spPr>
                <p:txBody>
                  <a:bodyPr/>
                  <a:lstStyle/>
                  <a:p>
                    <a:endParaRPr lang="ja-JP" altLang="en-US"/>
                  </a:p>
                </p:txBody>
              </p:sp>
              <p:sp>
                <p:nvSpPr>
                  <p:cNvPr id="18032" name="Rectangle 191"/>
                  <p:cNvSpPr>
                    <a:spLocks noChangeArrowheads="1"/>
                  </p:cNvSpPr>
                  <p:nvPr/>
                </p:nvSpPr>
                <p:spPr bwMode="auto">
                  <a:xfrm>
                    <a:off x="1742" y="1144"/>
                    <a:ext cx="8" cy="410"/>
                  </a:xfrm>
                  <a:prstGeom prst="rect">
                    <a:avLst/>
                  </a:prstGeom>
                  <a:solidFill>
                    <a:srgbClr val="B3B3B3"/>
                  </a:solidFill>
                  <a:ln w="9525">
                    <a:noFill/>
                    <a:miter lim="800000"/>
                    <a:headEnd/>
                    <a:tailEnd/>
                  </a:ln>
                </p:spPr>
                <p:txBody>
                  <a:bodyPr/>
                  <a:lstStyle/>
                  <a:p>
                    <a:endParaRPr lang="ja-JP" altLang="en-US"/>
                  </a:p>
                </p:txBody>
              </p:sp>
              <p:sp>
                <p:nvSpPr>
                  <p:cNvPr id="18033" name="Rectangle 192"/>
                  <p:cNvSpPr>
                    <a:spLocks noChangeArrowheads="1"/>
                  </p:cNvSpPr>
                  <p:nvPr/>
                </p:nvSpPr>
                <p:spPr bwMode="auto">
                  <a:xfrm>
                    <a:off x="1482" y="1144"/>
                    <a:ext cx="260" cy="8"/>
                  </a:xfrm>
                  <a:prstGeom prst="rect">
                    <a:avLst/>
                  </a:prstGeom>
                  <a:solidFill>
                    <a:srgbClr val="B4B4B4"/>
                  </a:solidFill>
                  <a:ln w="9525">
                    <a:noFill/>
                    <a:miter lim="800000"/>
                    <a:headEnd/>
                    <a:tailEnd/>
                  </a:ln>
                </p:spPr>
                <p:txBody>
                  <a:bodyPr/>
                  <a:lstStyle/>
                  <a:p>
                    <a:endParaRPr lang="ja-JP" altLang="en-US"/>
                  </a:p>
                </p:txBody>
              </p:sp>
              <p:sp>
                <p:nvSpPr>
                  <p:cNvPr id="18034" name="Rectangle 193"/>
                  <p:cNvSpPr>
                    <a:spLocks noChangeArrowheads="1"/>
                  </p:cNvSpPr>
                  <p:nvPr/>
                </p:nvSpPr>
                <p:spPr bwMode="auto">
                  <a:xfrm>
                    <a:off x="1482" y="1541"/>
                    <a:ext cx="260" cy="13"/>
                  </a:xfrm>
                  <a:prstGeom prst="rect">
                    <a:avLst/>
                  </a:prstGeom>
                  <a:solidFill>
                    <a:srgbClr val="B4B4B4"/>
                  </a:solidFill>
                  <a:ln w="9525">
                    <a:noFill/>
                    <a:miter lim="800000"/>
                    <a:headEnd/>
                    <a:tailEnd/>
                  </a:ln>
                </p:spPr>
                <p:txBody>
                  <a:bodyPr/>
                  <a:lstStyle/>
                  <a:p>
                    <a:endParaRPr lang="ja-JP" altLang="en-US"/>
                  </a:p>
                </p:txBody>
              </p:sp>
              <p:sp>
                <p:nvSpPr>
                  <p:cNvPr id="18035" name="Rectangle 194"/>
                  <p:cNvSpPr>
                    <a:spLocks noChangeArrowheads="1"/>
                  </p:cNvSpPr>
                  <p:nvPr/>
                </p:nvSpPr>
                <p:spPr bwMode="auto">
                  <a:xfrm>
                    <a:off x="1482" y="1152"/>
                    <a:ext cx="4" cy="389"/>
                  </a:xfrm>
                  <a:prstGeom prst="rect">
                    <a:avLst/>
                  </a:prstGeom>
                  <a:solidFill>
                    <a:srgbClr val="B4B4B4"/>
                  </a:solidFill>
                  <a:ln w="9525">
                    <a:noFill/>
                    <a:miter lim="800000"/>
                    <a:headEnd/>
                    <a:tailEnd/>
                  </a:ln>
                </p:spPr>
                <p:txBody>
                  <a:bodyPr/>
                  <a:lstStyle/>
                  <a:p>
                    <a:endParaRPr lang="ja-JP" altLang="en-US"/>
                  </a:p>
                </p:txBody>
              </p:sp>
              <p:sp>
                <p:nvSpPr>
                  <p:cNvPr id="18036" name="Rectangle 195"/>
                  <p:cNvSpPr>
                    <a:spLocks noChangeArrowheads="1"/>
                  </p:cNvSpPr>
                  <p:nvPr/>
                </p:nvSpPr>
                <p:spPr bwMode="auto">
                  <a:xfrm>
                    <a:off x="1738" y="1152"/>
                    <a:ext cx="4" cy="389"/>
                  </a:xfrm>
                  <a:prstGeom prst="rect">
                    <a:avLst/>
                  </a:prstGeom>
                  <a:solidFill>
                    <a:srgbClr val="B4B4B4"/>
                  </a:solidFill>
                  <a:ln w="9525">
                    <a:noFill/>
                    <a:miter lim="800000"/>
                    <a:headEnd/>
                    <a:tailEnd/>
                  </a:ln>
                </p:spPr>
                <p:txBody>
                  <a:bodyPr/>
                  <a:lstStyle/>
                  <a:p>
                    <a:endParaRPr lang="ja-JP" altLang="en-US"/>
                  </a:p>
                </p:txBody>
              </p:sp>
              <p:sp>
                <p:nvSpPr>
                  <p:cNvPr id="18037" name="Rectangle 196"/>
                  <p:cNvSpPr>
                    <a:spLocks noChangeArrowheads="1"/>
                  </p:cNvSpPr>
                  <p:nvPr/>
                </p:nvSpPr>
                <p:spPr bwMode="auto">
                  <a:xfrm>
                    <a:off x="1486" y="1152"/>
                    <a:ext cx="252" cy="8"/>
                  </a:xfrm>
                  <a:prstGeom prst="rect">
                    <a:avLst/>
                  </a:prstGeom>
                  <a:solidFill>
                    <a:srgbClr val="B5B5B5"/>
                  </a:solidFill>
                  <a:ln w="9525">
                    <a:noFill/>
                    <a:miter lim="800000"/>
                    <a:headEnd/>
                    <a:tailEnd/>
                  </a:ln>
                </p:spPr>
                <p:txBody>
                  <a:bodyPr/>
                  <a:lstStyle/>
                  <a:p>
                    <a:endParaRPr lang="ja-JP" altLang="en-US"/>
                  </a:p>
                </p:txBody>
              </p:sp>
              <p:sp>
                <p:nvSpPr>
                  <p:cNvPr id="18038" name="Rectangle 197"/>
                  <p:cNvSpPr>
                    <a:spLocks noChangeArrowheads="1"/>
                  </p:cNvSpPr>
                  <p:nvPr/>
                </p:nvSpPr>
                <p:spPr bwMode="auto">
                  <a:xfrm>
                    <a:off x="1486" y="1533"/>
                    <a:ext cx="252" cy="8"/>
                  </a:xfrm>
                  <a:prstGeom prst="rect">
                    <a:avLst/>
                  </a:prstGeom>
                  <a:solidFill>
                    <a:srgbClr val="B5B5B5"/>
                  </a:solidFill>
                  <a:ln w="9525">
                    <a:noFill/>
                    <a:miter lim="800000"/>
                    <a:headEnd/>
                    <a:tailEnd/>
                  </a:ln>
                </p:spPr>
                <p:txBody>
                  <a:bodyPr/>
                  <a:lstStyle/>
                  <a:p>
                    <a:endParaRPr lang="ja-JP" altLang="en-US"/>
                  </a:p>
                </p:txBody>
              </p:sp>
              <p:sp>
                <p:nvSpPr>
                  <p:cNvPr id="18039" name="Rectangle 198"/>
                  <p:cNvSpPr>
                    <a:spLocks noChangeArrowheads="1"/>
                  </p:cNvSpPr>
                  <p:nvPr/>
                </p:nvSpPr>
                <p:spPr bwMode="auto">
                  <a:xfrm>
                    <a:off x="1486" y="1160"/>
                    <a:ext cx="8" cy="373"/>
                  </a:xfrm>
                  <a:prstGeom prst="rect">
                    <a:avLst/>
                  </a:prstGeom>
                  <a:solidFill>
                    <a:srgbClr val="B5B5B5"/>
                  </a:solidFill>
                  <a:ln w="9525">
                    <a:noFill/>
                    <a:miter lim="800000"/>
                    <a:headEnd/>
                    <a:tailEnd/>
                  </a:ln>
                </p:spPr>
                <p:txBody>
                  <a:bodyPr/>
                  <a:lstStyle/>
                  <a:p>
                    <a:endParaRPr lang="ja-JP" altLang="en-US"/>
                  </a:p>
                </p:txBody>
              </p:sp>
              <p:sp>
                <p:nvSpPr>
                  <p:cNvPr id="18040" name="Rectangle 199"/>
                  <p:cNvSpPr>
                    <a:spLocks noChangeArrowheads="1"/>
                  </p:cNvSpPr>
                  <p:nvPr/>
                </p:nvSpPr>
                <p:spPr bwMode="auto">
                  <a:xfrm>
                    <a:off x="1729" y="1160"/>
                    <a:ext cx="9" cy="373"/>
                  </a:xfrm>
                  <a:prstGeom prst="rect">
                    <a:avLst/>
                  </a:prstGeom>
                  <a:solidFill>
                    <a:srgbClr val="B5B5B5"/>
                  </a:solidFill>
                  <a:ln w="9525">
                    <a:noFill/>
                    <a:miter lim="800000"/>
                    <a:headEnd/>
                    <a:tailEnd/>
                  </a:ln>
                </p:spPr>
                <p:txBody>
                  <a:bodyPr/>
                  <a:lstStyle/>
                  <a:p>
                    <a:endParaRPr lang="ja-JP" altLang="en-US"/>
                  </a:p>
                </p:txBody>
              </p:sp>
              <p:sp>
                <p:nvSpPr>
                  <p:cNvPr id="18041" name="Rectangle 200"/>
                  <p:cNvSpPr>
                    <a:spLocks noChangeArrowheads="1"/>
                  </p:cNvSpPr>
                  <p:nvPr/>
                </p:nvSpPr>
                <p:spPr bwMode="auto">
                  <a:xfrm>
                    <a:off x="1494" y="1160"/>
                    <a:ext cx="235" cy="12"/>
                  </a:xfrm>
                  <a:prstGeom prst="rect">
                    <a:avLst/>
                  </a:prstGeom>
                  <a:solidFill>
                    <a:srgbClr val="B6B6B6"/>
                  </a:solidFill>
                  <a:ln w="9525">
                    <a:noFill/>
                    <a:miter lim="800000"/>
                    <a:headEnd/>
                    <a:tailEnd/>
                  </a:ln>
                </p:spPr>
                <p:txBody>
                  <a:bodyPr/>
                  <a:lstStyle/>
                  <a:p>
                    <a:endParaRPr lang="ja-JP" altLang="en-US"/>
                  </a:p>
                </p:txBody>
              </p:sp>
              <p:sp>
                <p:nvSpPr>
                  <p:cNvPr id="18042" name="Rectangle 201"/>
                  <p:cNvSpPr>
                    <a:spLocks noChangeArrowheads="1"/>
                  </p:cNvSpPr>
                  <p:nvPr/>
                </p:nvSpPr>
                <p:spPr bwMode="auto">
                  <a:xfrm>
                    <a:off x="1494" y="1521"/>
                    <a:ext cx="235" cy="12"/>
                  </a:xfrm>
                  <a:prstGeom prst="rect">
                    <a:avLst/>
                  </a:prstGeom>
                  <a:solidFill>
                    <a:srgbClr val="B6B6B6"/>
                  </a:solidFill>
                  <a:ln w="9525">
                    <a:noFill/>
                    <a:miter lim="800000"/>
                    <a:headEnd/>
                    <a:tailEnd/>
                  </a:ln>
                </p:spPr>
                <p:txBody>
                  <a:bodyPr/>
                  <a:lstStyle/>
                  <a:p>
                    <a:endParaRPr lang="ja-JP" altLang="en-US"/>
                  </a:p>
                </p:txBody>
              </p:sp>
              <p:sp>
                <p:nvSpPr>
                  <p:cNvPr id="18043" name="Rectangle 202"/>
                  <p:cNvSpPr>
                    <a:spLocks noChangeArrowheads="1"/>
                  </p:cNvSpPr>
                  <p:nvPr/>
                </p:nvSpPr>
                <p:spPr bwMode="auto">
                  <a:xfrm>
                    <a:off x="1494" y="1172"/>
                    <a:ext cx="4" cy="349"/>
                  </a:xfrm>
                  <a:prstGeom prst="rect">
                    <a:avLst/>
                  </a:prstGeom>
                  <a:solidFill>
                    <a:srgbClr val="B6B6B6"/>
                  </a:solidFill>
                  <a:ln w="9525">
                    <a:noFill/>
                    <a:miter lim="800000"/>
                    <a:headEnd/>
                    <a:tailEnd/>
                  </a:ln>
                </p:spPr>
                <p:txBody>
                  <a:bodyPr/>
                  <a:lstStyle/>
                  <a:p>
                    <a:endParaRPr lang="ja-JP" altLang="en-US"/>
                  </a:p>
                </p:txBody>
              </p:sp>
              <p:sp>
                <p:nvSpPr>
                  <p:cNvPr id="18044" name="Rectangle 203"/>
                  <p:cNvSpPr>
                    <a:spLocks noChangeArrowheads="1"/>
                  </p:cNvSpPr>
                  <p:nvPr/>
                </p:nvSpPr>
                <p:spPr bwMode="auto">
                  <a:xfrm>
                    <a:off x="1725" y="1172"/>
                    <a:ext cx="4" cy="349"/>
                  </a:xfrm>
                  <a:prstGeom prst="rect">
                    <a:avLst/>
                  </a:prstGeom>
                  <a:solidFill>
                    <a:srgbClr val="B6B6B6"/>
                  </a:solidFill>
                  <a:ln w="9525">
                    <a:noFill/>
                    <a:miter lim="800000"/>
                    <a:headEnd/>
                    <a:tailEnd/>
                  </a:ln>
                </p:spPr>
                <p:txBody>
                  <a:bodyPr/>
                  <a:lstStyle/>
                  <a:p>
                    <a:endParaRPr lang="ja-JP" altLang="en-US"/>
                  </a:p>
                </p:txBody>
              </p:sp>
              <p:sp>
                <p:nvSpPr>
                  <p:cNvPr id="18045" name="Rectangle 204"/>
                  <p:cNvSpPr>
                    <a:spLocks noChangeArrowheads="1"/>
                  </p:cNvSpPr>
                  <p:nvPr/>
                </p:nvSpPr>
                <p:spPr bwMode="auto">
                  <a:xfrm>
                    <a:off x="1498" y="1172"/>
                    <a:ext cx="227" cy="8"/>
                  </a:xfrm>
                  <a:prstGeom prst="rect">
                    <a:avLst/>
                  </a:prstGeom>
                  <a:solidFill>
                    <a:srgbClr val="B7B7B7"/>
                  </a:solidFill>
                  <a:ln w="9525">
                    <a:noFill/>
                    <a:miter lim="800000"/>
                    <a:headEnd/>
                    <a:tailEnd/>
                  </a:ln>
                </p:spPr>
                <p:txBody>
                  <a:bodyPr/>
                  <a:lstStyle/>
                  <a:p>
                    <a:endParaRPr lang="ja-JP" altLang="en-US"/>
                  </a:p>
                </p:txBody>
              </p:sp>
              <p:sp>
                <p:nvSpPr>
                  <p:cNvPr id="18046" name="Rectangle 205"/>
                  <p:cNvSpPr>
                    <a:spLocks noChangeArrowheads="1"/>
                  </p:cNvSpPr>
                  <p:nvPr/>
                </p:nvSpPr>
                <p:spPr bwMode="auto">
                  <a:xfrm>
                    <a:off x="1498" y="1513"/>
                    <a:ext cx="227" cy="8"/>
                  </a:xfrm>
                  <a:prstGeom prst="rect">
                    <a:avLst/>
                  </a:prstGeom>
                  <a:solidFill>
                    <a:srgbClr val="B7B7B7"/>
                  </a:solidFill>
                  <a:ln w="9525">
                    <a:noFill/>
                    <a:miter lim="800000"/>
                    <a:headEnd/>
                    <a:tailEnd/>
                  </a:ln>
                </p:spPr>
                <p:txBody>
                  <a:bodyPr/>
                  <a:lstStyle/>
                  <a:p>
                    <a:endParaRPr lang="ja-JP" altLang="en-US"/>
                  </a:p>
                </p:txBody>
              </p:sp>
              <p:sp>
                <p:nvSpPr>
                  <p:cNvPr id="18047" name="Rectangle 206"/>
                  <p:cNvSpPr>
                    <a:spLocks noChangeArrowheads="1"/>
                  </p:cNvSpPr>
                  <p:nvPr/>
                </p:nvSpPr>
                <p:spPr bwMode="auto">
                  <a:xfrm>
                    <a:off x="1498" y="1180"/>
                    <a:ext cx="8" cy="333"/>
                  </a:xfrm>
                  <a:prstGeom prst="rect">
                    <a:avLst/>
                  </a:prstGeom>
                  <a:solidFill>
                    <a:srgbClr val="B7B7B7"/>
                  </a:solidFill>
                  <a:ln w="9525">
                    <a:noFill/>
                    <a:miter lim="800000"/>
                    <a:headEnd/>
                    <a:tailEnd/>
                  </a:ln>
                </p:spPr>
                <p:txBody>
                  <a:bodyPr/>
                  <a:lstStyle/>
                  <a:p>
                    <a:endParaRPr lang="ja-JP" altLang="en-US"/>
                  </a:p>
                </p:txBody>
              </p:sp>
              <p:sp>
                <p:nvSpPr>
                  <p:cNvPr id="18048" name="Rectangle 207"/>
                  <p:cNvSpPr>
                    <a:spLocks noChangeArrowheads="1"/>
                  </p:cNvSpPr>
                  <p:nvPr/>
                </p:nvSpPr>
                <p:spPr bwMode="auto">
                  <a:xfrm>
                    <a:off x="1717" y="1180"/>
                    <a:ext cx="8" cy="333"/>
                  </a:xfrm>
                  <a:prstGeom prst="rect">
                    <a:avLst/>
                  </a:prstGeom>
                  <a:solidFill>
                    <a:srgbClr val="B7B7B7"/>
                  </a:solidFill>
                  <a:ln w="9525">
                    <a:noFill/>
                    <a:miter lim="800000"/>
                    <a:headEnd/>
                    <a:tailEnd/>
                  </a:ln>
                </p:spPr>
                <p:txBody>
                  <a:bodyPr/>
                  <a:lstStyle/>
                  <a:p>
                    <a:endParaRPr lang="ja-JP" altLang="en-US"/>
                  </a:p>
                </p:txBody>
              </p:sp>
              <p:sp>
                <p:nvSpPr>
                  <p:cNvPr id="18049" name="Rectangle 208"/>
                  <p:cNvSpPr>
                    <a:spLocks noChangeArrowheads="1"/>
                  </p:cNvSpPr>
                  <p:nvPr/>
                </p:nvSpPr>
                <p:spPr bwMode="auto">
                  <a:xfrm>
                    <a:off x="1506" y="1180"/>
                    <a:ext cx="211" cy="12"/>
                  </a:xfrm>
                  <a:prstGeom prst="rect">
                    <a:avLst/>
                  </a:prstGeom>
                  <a:solidFill>
                    <a:srgbClr val="B8B8B8"/>
                  </a:solidFill>
                  <a:ln w="9525">
                    <a:noFill/>
                    <a:miter lim="800000"/>
                    <a:headEnd/>
                    <a:tailEnd/>
                  </a:ln>
                </p:spPr>
                <p:txBody>
                  <a:bodyPr/>
                  <a:lstStyle/>
                  <a:p>
                    <a:endParaRPr lang="ja-JP" altLang="en-US"/>
                  </a:p>
                </p:txBody>
              </p:sp>
              <p:sp>
                <p:nvSpPr>
                  <p:cNvPr id="18050" name="Rectangle 209"/>
                  <p:cNvSpPr>
                    <a:spLocks noChangeArrowheads="1"/>
                  </p:cNvSpPr>
                  <p:nvPr/>
                </p:nvSpPr>
                <p:spPr bwMode="auto">
                  <a:xfrm>
                    <a:off x="1506" y="1505"/>
                    <a:ext cx="211" cy="8"/>
                  </a:xfrm>
                  <a:prstGeom prst="rect">
                    <a:avLst/>
                  </a:prstGeom>
                  <a:solidFill>
                    <a:srgbClr val="B8B8B8"/>
                  </a:solidFill>
                  <a:ln w="9525">
                    <a:noFill/>
                    <a:miter lim="800000"/>
                    <a:headEnd/>
                    <a:tailEnd/>
                  </a:ln>
                </p:spPr>
                <p:txBody>
                  <a:bodyPr/>
                  <a:lstStyle/>
                  <a:p>
                    <a:endParaRPr lang="ja-JP" altLang="en-US"/>
                  </a:p>
                </p:txBody>
              </p:sp>
              <p:sp>
                <p:nvSpPr>
                  <p:cNvPr id="18051" name="Rectangle 210"/>
                  <p:cNvSpPr>
                    <a:spLocks noChangeArrowheads="1"/>
                  </p:cNvSpPr>
                  <p:nvPr/>
                </p:nvSpPr>
                <p:spPr bwMode="auto">
                  <a:xfrm>
                    <a:off x="1506" y="1192"/>
                    <a:ext cx="4" cy="313"/>
                  </a:xfrm>
                  <a:prstGeom prst="rect">
                    <a:avLst/>
                  </a:prstGeom>
                  <a:solidFill>
                    <a:srgbClr val="B8B8B8"/>
                  </a:solidFill>
                  <a:ln w="9525">
                    <a:noFill/>
                    <a:miter lim="800000"/>
                    <a:headEnd/>
                    <a:tailEnd/>
                  </a:ln>
                </p:spPr>
                <p:txBody>
                  <a:bodyPr/>
                  <a:lstStyle/>
                  <a:p>
                    <a:endParaRPr lang="ja-JP" altLang="en-US"/>
                  </a:p>
                </p:txBody>
              </p:sp>
              <p:sp>
                <p:nvSpPr>
                  <p:cNvPr id="18052" name="Rectangle 211"/>
                  <p:cNvSpPr>
                    <a:spLocks noChangeArrowheads="1"/>
                  </p:cNvSpPr>
                  <p:nvPr/>
                </p:nvSpPr>
                <p:spPr bwMode="auto">
                  <a:xfrm>
                    <a:off x="1713" y="1192"/>
                    <a:ext cx="4" cy="313"/>
                  </a:xfrm>
                  <a:prstGeom prst="rect">
                    <a:avLst/>
                  </a:prstGeom>
                  <a:solidFill>
                    <a:srgbClr val="B8B8B8"/>
                  </a:solidFill>
                  <a:ln w="9525">
                    <a:noFill/>
                    <a:miter lim="800000"/>
                    <a:headEnd/>
                    <a:tailEnd/>
                  </a:ln>
                </p:spPr>
                <p:txBody>
                  <a:bodyPr/>
                  <a:lstStyle/>
                  <a:p>
                    <a:endParaRPr lang="ja-JP" altLang="en-US"/>
                  </a:p>
                </p:txBody>
              </p:sp>
              <p:sp>
                <p:nvSpPr>
                  <p:cNvPr id="18053" name="Rectangle 212"/>
                  <p:cNvSpPr>
                    <a:spLocks noChangeArrowheads="1"/>
                  </p:cNvSpPr>
                  <p:nvPr/>
                </p:nvSpPr>
                <p:spPr bwMode="auto">
                  <a:xfrm>
                    <a:off x="1510" y="1192"/>
                    <a:ext cx="203" cy="8"/>
                  </a:xfrm>
                  <a:prstGeom prst="rect">
                    <a:avLst/>
                  </a:prstGeom>
                  <a:solidFill>
                    <a:srgbClr val="B8B8B8"/>
                  </a:solidFill>
                  <a:ln w="9525">
                    <a:noFill/>
                    <a:miter lim="800000"/>
                    <a:headEnd/>
                    <a:tailEnd/>
                  </a:ln>
                </p:spPr>
                <p:txBody>
                  <a:bodyPr/>
                  <a:lstStyle/>
                  <a:p>
                    <a:endParaRPr lang="ja-JP" altLang="en-US"/>
                  </a:p>
                </p:txBody>
              </p:sp>
              <p:sp>
                <p:nvSpPr>
                  <p:cNvPr id="18054" name="Rectangle 213"/>
                  <p:cNvSpPr>
                    <a:spLocks noChangeArrowheads="1"/>
                  </p:cNvSpPr>
                  <p:nvPr/>
                </p:nvSpPr>
                <p:spPr bwMode="auto">
                  <a:xfrm>
                    <a:off x="1510" y="1493"/>
                    <a:ext cx="203" cy="12"/>
                  </a:xfrm>
                  <a:prstGeom prst="rect">
                    <a:avLst/>
                  </a:prstGeom>
                  <a:solidFill>
                    <a:srgbClr val="B8B8B8"/>
                  </a:solidFill>
                  <a:ln w="9525">
                    <a:noFill/>
                    <a:miter lim="800000"/>
                    <a:headEnd/>
                    <a:tailEnd/>
                  </a:ln>
                </p:spPr>
                <p:txBody>
                  <a:bodyPr/>
                  <a:lstStyle/>
                  <a:p>
                    <a:endParaRPr lang="ja-JP" altLang="en-US"/>
                  </a:p>
                </p:txBody>
              </p:sp>
              <p:sp>
                <p:nvSpPr>
                  <p:cNvPr id="18055" name="Rectangle 214"/>
                  <p:cNvSpPr>
                    <a:spLocks noChangeArrowheads="1"/>
                  </p:cNvSpPr>
                  <p:nvPr/>
                </p:nvSpPr>
                <p:spPr bwMode="auto">
                  <a:xfrm>
                    <a:off x="1510" y="1200"/>
                    <a:ext cx="8" cy="293"/>
                  </a:xfrm>
                  <a:prstGeom prst="rect">
                    <a:avLst/>
                  </a:prstGeom>
                  <a:solidFill>
                    <a:srgbClr val="B8B8B8"/>
                  </a:solidFill>
                  <a:ln w="9525">
                    <a:noFill/>
                    <a:miter lim="800000"/>
                    <a:headEnd/>
                    <a:tailEnd/>
                  </a:ln>
                </p:spPr>
                <p:txBody>
                  <a:bodyPr/>
                  <a:lstStyle/>
                  <a:p>
                    <a:endParaRPr lang="ja-JP" altLang="en-US"/>
                  </a:p>
                </p:txBody>
              </p:sp>
              <p:sp>
                <p:nvSpPr>
                  <p:cNvPr id="18056" name="Rectangle 215"/>
                  <p:cNvSpPr>
                    <a:spLocks noChangeArrowheads="1"/>
                  </p:cNvSpPr>
                  <p:nvPr/>
                </p:nvSpPr>
                <p:spPr bwMode="auto">
                  <a:xfrm>
                    <a:off x="1705" y="1200"/>
                    <a:ext cx="8" cy="293"/>
                  </a:xfrm>
                  <a:prstGeom prst="rect">
                    <a:avLst/>
                  </a:prstGeom>
                  <a:solidFill>
                    <a:srgbClr val="B8B8B8"/>
                  </a:solidFill>
                  <a:ln w="9525">
                    <a:noFill/>
                    <a:miter lim="800000"/>
                    <a:headEnd/>
                    <a:tailEnd/>
                  </a:ln>
                </p:spPr>
                <p:txBody>
                  <a:bodyPr/>
                  <a:lstStyle/>
                  <a:p>
                    <a:endParaRPr lang="ja-JP" altLang="en-US"/>
                  </a:p>
                </p:txBody>
              </p:sp>
            </p:grpSp>
            <p:sp>
              <p:nvSpPr>
                <p:cNvPr id="17800" name="Rectangle 216"/>
                <p:cNvSpPr>
                  <a:spLocks noChangeArrowheads="1"/>
                </p:cNvSpPr>
                <p:nvPr/>
              </p:nvSpPr>
              <p:spPr bwMode="auto">
                <a:xfrm>
                  <a:off x="1518" y="1200"/>
                  <a:ext cx="187" cy="8"/>
                </a:xfrm>
                <a:prstGeom prst="rect">
                  <a:avLst/>
                </a:prstGeom>
                <a:solidFill>
                  <a:srgbClr val="B9B9B9"/>
                </a:solidFill>
                <a:ln w="9525">
                  <a:noFill/>
                  <a:miter lim="800000"/>
                  <a:headEnd/>
                  <a:tailEnd/>
                </a:ln>
              </p:spPr>
              <p:txBody>
                <a:bodyPr/>
                <a:lstStyle/>
                <a:p>
                  <a:endParaRPr lang="ja-JP" altLang="en-US"/>
                </a:p>
              </p:txBody>
            </p:sp>
            <p:sp>
              <p:nvSpPr>
                <p:cNvPr id="17801" name="Rectangle 217"/>
                <p:cNvSpPr>
                  <a:spLocks noChangeArrowheads="1"/>
                </p:cNvSpPr>
                <p:nvPr/>
              </p:nvSpPr>
              <p:spPr bwMode="auto">
                <a:xfrm>
                  <a:off x="1518" y="1485"/>
                  <a:ext cx="187" cy="8"/>
                </a:xfrm>
                <a:prstGeom prst="rect">
                  <a:avLst/>
                </a:prstGeom>
                <a:solidFill>
                  <a:srgbClr val="B9B9B9"/>
                </a:solidFill>
                <a:ln w="9525">
                  <a:noFill/>
                  <a:miter lim="800000"/>
                  <a:headEnd/>
                  <a:tailEnd/>
                </a:ln>
              </p:spPr>
              <p:txBody>
                <a:bodyPr/>
                <a:lstStyle/>
                <a:p>
                  <a:endParaRPr lang="ja-JP" altLang="en-US"/>
                </a:p>
              </p:txBody>
            </p:sp>
            <p:sp>
              <p:nvSpPr>
                <p:cNvPr id="17802" name="Rectangle 218"/>
                <p:cNvSpPr>
                  <a:spLocks noChangeArrowheads="1"/>
                </p:cNvSpPr>
                <p:nvPr/>
              </p:nvSpPr>
              <p:spPr bwMode="auto">
                <a:xfrm>
                  <a:off x="1518" y="1208"/>
                  <a:ext cx="4" cy="277"/>
                </a:xfrm>
                <a:prstGeom prst="rect">
                  <a:avLst/>
                </a:prstGeom>
                <a:solidFill>
                  <a:srgbClr val="B9B9B9"/>
                </a:solidFill>
                <a:ln w="9525">
                  <a:noFill/>
                  <a:miter lim="800000"/>
                  <a:headEnd/>
                  <a:tailEnd/>
                </a:ln>
              </p:spPr>
              <p:txBody>
                <a:bodyPr/>
                <a:lstStyle/>
                <a:p>
                  <a:endParaRPr lang="ja-JP" altLang="en-US"/>
                </a:p>
              </p:txBody>
            </p:sp>
            <p:sp>
              <p:nvSpPr>
                <p:cNvPr id="17803" name="Rectangle 219"/>
                <p:cNvSpPr>
                  <a:spLocks noChangeArrowheads="1"/>
                </p:cNvSpPr>
                <p:nvPr/>
              </p:nvSpPr>
              <p:spPr bwMode="auto">
                <a:xfrm>
                  <a:off x="1701" y="1208"/>
                  <a:ext cx="4" cy="277"/>
                </a:xfrm>
                <a:prstGeom prst="rect">
                  <a:avLst/>
                </a:prstGeom>
                <a:solidFill>
                  <a:srgbClr val="B9B9B9"/>
                </a:solidFill>
                <a:ln w="9525">
                  <a:noFill/>
                  <a:miter lim="800000"/>
                  <a:headEnd/>
                  <a:tailEnd/>
                </a:ln>
              </p:spPr>
              <p:txBody>
                <a:bodyPr/>
                <a:lstStyle/>
                <a:p>
                  <a:endParaRPr lang="ja-JP" altLang="en-US"/>
                </a:p>
              </p:txBody>
            </p:sp>
            <p:sp>
              <p:nvSpPr>
                <p:cNvPr id="17804" name="Rectangle 220"/>
                <p:cNvSpPr>
                  <a:spLocks noChangeArrowheads="1"/>
                </p:cNvSpPr>
                <p:nvPr/>
              </p:nvSpPr>
              <p:spPr bwMode="auto">
                <a:xfrm>
                  <a:off x="1522" y="1208"/>
                  <a:ext cx="179" cy="13"/>
                </a:xfrm>
                <a:prstGeom prst="rect">
                  <a:avLst/>
                </a:prstGeom>
                <a:solidFill>
                  <a:srgbClr val="BABABA"/>
                </a:solidFill>
                <a:ln w="9525">
                  <a:noFill/>
                  <a:miter lim="800000"/>
                  <a:headEnd/>
                  <a:tailEnd/>
                </a:ln>
              </p:spPr>
              <p:txBody>
                <a:bodyPr/>
                <a:lstStyle/>
                <a:p>
                  <a:endParaRPr lang="ja-JP" altLang="en-US"/>
                </a:p>
              </p:txBody>
            </p:sp>
            <p:sp>
              <p:nvSpPr>
                <p:cNvPr id="17805" name="Rectangle 221"/>
                <p:cNvSpPr>
                  <a:spLocks noChangeArrowheads="1"/>
                </p:cNvSpPr>
                <p:nvPr/>
              </p:nvSpPr>
              <p:spPr bwMode="auto">
                <a:xfrm>
                  <a:off x="1522" y="1472"/>
                  <a:ext cx="179" cy="13"/>
                </a:xfrm>
                <a:prstGeom prst="rect">
                  <a:avLst/>
                </a:prstGeom>
                <a:solidFill>
                  <a:srgbClr val="BABABA"/>
                </a:solidFill>
                <a:ln w="9525">
                  <a:noFill/>
                  <a:miter lim="800000"/>
                  <a:headEnd/>
                  <a:tailEnd/>
                </a:ln>
              </p:spPr>
              <p:txBody>
                <a:bodyPr/>
                <a:lstStyle/>
                <a:p>
                  <a:endParaRPr lang="ja-JP" altLang="en-US"/>
                </a:p>
              </p:txBody>
            </p:sp>
            <p:sp>
              <p:nvSpPr>
                <p:cNvPr id="17806" name="Rectangle 222"/>
                <p:cNvSpPr>
                  <a:spLocks noChangeArrowheads="1"/>
                </p:cNvSpPr>
                <p:nvPr/>
              </p:nvSpPr>
              <p:spPr bwMode="auto">
                <a:xfrm>
                  <a:off x="1522" y="1221"/>
                  <a:ext cx="8" cy="251"/>
                </a:xfrm>
                <a:prstGeom prst="rect">
                  <a:avLst/>
                </a:prstGeom>
                <a:solidFill>
                  <a:srgbClr val="BABABA"/>
                </a:solidFill>
                <a:ln w="9525">
                  <a:noFill/>
                  <a:miter lim="800000"/>
                  <a:headEnd/>
                  <a:tailEnd/>
                </a:ln>
              </p:spPr>
              <p:txBody>
                <a:bodyPr/>
                <a:lstStyle/>
                <a:p>
                  <a:endParaRPr lang="ja-JP" altLang="en-US"/>
                </a:p>
              </p:txBody>
            </p:sp>
            <p:sp>
              <p:nvSpPr>
                <p:cNvPr id="17807" name="Rectangle 223"/>
                <p:cNvSpPr>
                  <a:spLocks noChangeArrowheads="1"/>
                </p:cNvSpPr>
                <p:nvPr/>
              </p:nvSpPr>
              <p:spPr bwMode="auto">
                <a:xfrm>
                  <a:off x="1693" y="1221"/>
                  <a:ext cx="8" cy="251"/>
                </a:xfrm>
                <a:prstGeom prst="rect">
                  <a:avLst/>
                </a:prstGeom>
                <a:solidFill>
                  <a:srgbClr val="BABABA"/>
                </a:solidFill>
                <a:ln w="9525">
                  <a:noFill/>
                  <a:miter lim="800000"/>
                  <a:headEnd/>
                  <a:tailEnd/>
                </a:ln>
              </p:spPr>
              <p:txBody>
                <a:bodyPr/>
                <a:lstStyle/>
                <a:p>
                  <a:endParaRPr lang="ja-JP" altLang="en-US"/>
                </a:p>
              </p:txBody>
            </p:sp>
            <p:sp>
              <p:nvSpPr>
                <p:cNvPr id="17808" name="Rectangle 224"/>
                <p:cNvSpPr>
                  <a:spLocks noChangeArrowheads="1"/>
                </p:cNvSpPr>
                <p:nvPr/>
              </p:nvSpPr>
              <p:spPr bwMode="auto">
                <a:xfrm>
                  <a:off x="1530" y="1221"/>
                  <a:ext cx="163" cy="8"/>
                </a:xfrm>
                <a:prstGeom prst="rect">
                  <a:avLst/>
                </a:prstGeom>
                <a:solidFill>
                  <a:srgbClr val="BBBBBB"/>
                </a:solidFill>
                <a:ln w="9525">
                  <a:noFill/>
                  <a:miter lim="800000"/>
                  <a:headEnd/>
                  <a:tailEnd/>
                </a:ln>
              </p:spPr>
              <p:txBody>
                <a:bodyPr/>
                <a:lstStyle/>
                <a:p>
                  <a:endParaRPr lang="ja-JP" altLang="en-US"/>
                </a:p>
              </p:txBody>
            </p:sp>
            <p:sp>
              <p:nvSpPr>
                <p:cNvPr id="17809" name="Rectangle 225"/>
                <p:cNvSpPr>
                  <a:spLocks noChangeArrowheads="1"/>
                </p:cNvSpPr>
                <p:nvPr/>
              </p:nvSpPr>
              <p:spPr bwMode="auto">
                <a:xfrm>
                  <a:off x="1530" y="1464"/>
                  <a:ext cx="163" cy="8"/>
                </a:xfrm>
                <a:prstGeom prst="rect">
                  <a:avLst/>
                </a:prstGeom>
                <a:solidFill>
                  <a:srgbClr val="BBBBBB"/>
                </a:solidFill>
                <a:ln w="9525">
                  <a:noFill/>
                  <a:miter lim="800000"/>
                  <a:headEnd/>
                  <a:tailEnd/>
                </a:ln>
              </p:spPr>
              <p:txBody>
                <a:bodyPr/>
                <a:lstStyle/>
                <a:p>
                  <a:endParaRPr lang="ja-JP" altLang="en-US"/>
                </a:p>
              </p:txBody>
            </p:sp>
            <p:sp>
              <p:nvSpPr>
                <p:cNvPr id="17810" name="Rectangle 226"/>
                <p:cNvSpPr>
                  <a:spLocks noChangeArrowheads="1"/>
                </p:cNvSpPr>
                <p:nvPr/>
              </p:nvSpPr>
              <p:spPr bwMode="auto">
                <a:xfrm>
                  <a:off x="1530" y="1229"/>
                  <a:ext cx="5" cy="235"/>
                </a:xfrm>
                <a:prstGeom prst="rect">
                  <a:avLst/>
                </a:prstGeom>
                <a:solidFill>
                  <a:srgbClr val="BBBBBB"/>
                </a:solidFill>
                <a:ln w="9525">
                  <a:noFill/>
                  <a:miter lim="800000"/>
                  <a:headEnd/>
                  <a:tailEnd/>
                </a:ln>
              </p:spPr>
              <p:txBody>
                <a:bodyPr/>
                <a:lstStyle/>
                <a:p>
                  <a:endParaRPr lang="ja-JP" altLang="en-US"/>
                </a:p>
              </p:txBody>
            </p:sp>
            <p:sp>
              <p:nvSpPr>
                <p:cNvPr id="17811" name="Rectangle 227"/>
                <p:cNvSpPr>
                  <a:spLocks noChangeArrowheads="1"/>
                </p:cNvSpPr>
                <p:nvPr/>
              </p:nvSpPr>
              <p:spPr bwMode="auto">
                <a:xfrm>
                  <a:off x="1689" y="1229"/>
                  <a:ext cx="4" cy="235"/>
                </a:xfrm>
                <a:prstGeom prst="rect">
                  <a:avLst/>
                </a:prstGeom>
                <a:solidFill>
                  <a:srgbClr val="BBBBBB"/>
                </a:solidFill>
                <a:ln w="9525">
                  <a:noFill/>
                  <a:miter lim="800000"/>
                  <a:headEnd/>
                  <a:tailEnd/>
                </a:ln>
              </p:spPr>
              <p:txBody>
                <a:bodyPr/>
                <a:lstStyle/>
                <a:p>
                  <a:endParaRPr lang="ja-JP" altLang="en-US"/>
                </a:p>
              </p:txBody>
            </p:sp>
            <p:sp>
              <p:nvSpPr>
                <p:cNvPr id="17812" name="Rectangle 228"/>
                <p:cNvSpPr>
                  <a:spLocks noChangeArrowheads="1"/>
                </p:cNvSpPr>
                <p:nvPr/>
              </p:nvSpPr>
              <p:spPr bwMode="auto">
                <a:xfrm>
                  <a:off x="1535" y="1229"/>
                  <a:ext cx="154" cy="8"/>
                </a:xfrm>
                <a:prstGeom prst="rect">
                  <a:avLst/>
                </a:prstGeom>
                <a:solidFill>
                  <a:srgbClr val="BBBBBB"/>
                </a:solidFill>
                <a:ln w="9525">
                  <a:noFill/>
                  <a:miter lim="800000"/>
                  <a:headEnd/>
                  <a:tailEnd/>
                </a:ln>
              </p:spPr>
              <p:txBody>
                <a:bodyPr/>
                <a:lstStyle/>
                <a:p>
                  <a:endParaRPr lang="ja-JP" altLang="en-US"/>
                </a:p>
              </p:txBody>
            </p:sp>
            <p:sp>
              <p:nvSpPr>
                <p:cNvPr id="17813" name="Rectangle 229"/>
                <p:cNvSpPr>
                  <a:spLocks noChangeArrowheads="1"/>
                </p:cNvSpPr>
                <p:nvPr/>
              </p:nvSpPr>
              <p:spPr bwMode="auto">
                <a:xfrm>
                  <a:off x="1535" y="1456"/>
                  <a:ext cx="154" cy="8"/>
                </a:xfrm>
                <a:prstGeom prst="rect">
                  <a:avLst/>
                </a:prstGeom>
                <a:solidFill>
                  <a:srgbClr val="BBBBBB"/>
                </a:solidFill>
                <a:ln w="9525">
                  <a:noFill/>
                  <a:miter lim="800000"/>
                  <a:headEnd/>
                  <a:tailEnd/>
                </a:ln>
              </p:spPr>
              <p:txBody>
                <a:bodyPr/>
                <a:lstStyle/>
                <a:p>
                  <a:endParaRPr lang="ja-JP" altLang="en-US"/>
                </a:p>
              </p:txBody>
            </p:sp>
            <p:sp>
              <p:nvSpPr>
                <p:cNvPr id="17814" name="Rectangle 230"/>
                <p:cNvSpPr>
                  <a:spLocks noChangeArrowheads="1"/>
                </p:cNvSpPr>
                <p:nvPr/>
              </p:nvSpPr>
              <p:spPr bwMode="auto">
                <a:xfrm>
                  <a:off x="1535" y="1237"/>
                  <a:ext cx="8" cy="219"/>
                </a:xfrm>
                <a:prstGeom prst="rect">
                  <a:avLst/>
                </a:prstGeom>
                <a:solidFill>
                  <a:srgbClr val="BBBBBB"/>
                </a:solidFill>
                <a:ln w="9525">
                  <a:noFill/>
                  <a:miter lim="800000"/>
                  <a:headEnd/>
                  <a:tailEnd/>
                </a:ln>
              </p:spPr>
              <p:txBody>
                <a:bodyPr/>
                <a:lstStyle/>
                <a:p>
                  <a:endParaRPr lang="ja-JP" altLang="en-US"/>
                </a:p>
              </p:txBody>
            </p:sp>
            <p:sp>
              <p:nvSpPr>
                <p:cNvPr id="17815" name="Rectangle 231"/>
                <p:cNvSpPr>
                  <a:spLocks noChangeArrowheads="1"/>
                </p:cNvSpPr>
                <p:nvPr/>
              </p:nvSpPr>
              <p:spPr bwMode="auto">
                <a:xfrm>
                  <a:off x="1681" y="1237"/>
                  <a:ext cx="8" cy="219"/>
                </a:xfrm>
                <a:prstGeom prst="rect">
                  <a:avLst/>
                </a:prstGeom>
                <a:solidFill>
                  <a:srgbClr val="BBBBBB"/>
                </a:solidFill>
                <a:ln w="9525">
                  <a:noFill/>
                  <a:miter lim="800000"/>
                  <a:headEnd/>
                  <a:tailEnd/>
                </a:ln>
              </p:spPr>
              <p:txBody>
                <a:bodyPr/>
                <a:lstStyle/>
                <a:p>
                  <a:endParaRPr lang="ja-JP" altLang="en-US"/>
                </a:p>
              </p:txBody>
            </p:sp>
            <p:sp>
              <p:nvSpPr>
                <p:cNvPr id="17816" name="Rectangle 232"/>
                <p:cNvSpPr>
                  <a:spLocks noChangeArrowheads="1"/>
                </p:cNvSpPr>
                <p:nvPr/>
              </p:nvSpPr>
              <p:spPr bwMode="auto">
                <a:xfrm>
                  <a:off x="1543" y="1237"/>
                  <a:ext cx="138" cy="12"/>
                </a:xfrm>
                <a:prstGeom prst="rect">
                  <a:avLst/>
                </a:prstGeom>
                <a:solidFill>
                  <a:srgbClr val="BCBCBC"/>
                </a:solidFill>
                <a:ln w="9525">
                  <a:noFill/>
                  <a:miter lim="800000"/>
                  <a:headEnd/>
                  <a:tailEnd/>
                </a:ln>
              </p:spPr>
              <p:txBody>
                <a:bodyPr/>
                <a:lstStyle/>
                <a:p>
                  <a:endParaRPr lang="ja-JP" altLang="en-US"/>
                </a:p>
              </p:txBody>
            </p:sp>
            <p:sp>
              <p:nvSpPr>
                <p:cNvPr id="17817" name="Rectangle 233"/>
                <p:cNvSpPr>
                  <a:spLocks noChangeArrowheads="1"/>
                </p:cNvSpPr>
                <p:nvPr/>
              </p:nvSpPr>
              <p:spPr bwMode="auto">
                <a:xfrm>
                  <a:off x="1543" y="1444"/>
                  <a:ext cx="138" cy="12"/>
                </a:xfrm>
                <a:prstGeom prst="rect">
                  <a:avLst/>
                </a:prstGeom>
                <a:solidFill>
                  <a:srgbClr val="BCBCBC"/>
                </a:solidFill>
                <a:ln w="9525">
                  <a:noFill/>
                  <a:miter lim="800000"/>
                  <a:headEnd/>
                  <a:tailEnd/>
                </a:ln>
              </p:spPr>
              <p:txBody>
                <a:bodyPr/>
                <a:lstStyle/>
                <a:p>
                  <a:endParaRPr lang="ja-JP" altLang="en-US"/>
                </a:p>
              </p:txBody>
            </p:sp>
            <p:sp>
              <p:nvSpPr>
                <p:cNvPr id="17818" name="Rectangle 234"/>
                <p:cNvSpPr>
                  <a:spLocks noChangeArrowheads="1"/>
                </p:cNvSpPr>
                <p:nvPr/>
              </p:nvSpPr>
              <p:spPr bwMode="auto">
                <a:xfrm>
                  <a:off x="1543" y="1249"/>
                  <a:ext cx="4" cy="195"/>
                </a:xfrm>
                <a:prstGeom prst="rect">
                  <a:avLst/>
                </a:prstGeom>
                <a:solidFill>
                  <a:srgbClr val="BCBCBC"/>
                </a:solidFill>
                <a:ln w="9525">
                  <a:noFill/>
                  <a:miter lim="800000"/>
                  <a:headEnd/>
                  <a:tailEnd/>
                </a:ln>
              </p:spPr>
              <p:txBody>
                <a:bodyPr/>
                <a:lstStyle/>
                <a:p>
                  <a:endParaRPr lang="ja-JP" altLang="en-US"/>
                </a:p>
              </p:txBody>
            </p:sp>
            <p:sp>
              <p:nvSpPr>
                <p:cNvPr id="17819" name="Rectangle 235"/>
                <p:cNvSpPr>
                  <a:spLocks noChangeArrowheads="1"/>
                </p:cNvSpPr>
                <p:nvPr/>
              </p:nvSpPr>
              <p:spPr bwMode="auto">
                <a:xfrm>
                  <a:off x="1677" y="1249"/>
                  <a:ext cx="4" cy="195"/>
                </a:xfrm>
                <a:prstGeom prst="rect">
                  <a:avLst/>
                </a:prstGeom>
                <a:solidFill>
                  <a:srgbClr val="BCBCBC"/>
                </a:solidFill>
                <a:ln w="9525">
                  <a:noFill/>
                  <a:miter lim="800000"/>
                  <a:headEnd/>
                  <a:tailEnd/>
                </a:ln>
              </p:spPr>
              <p:txBody>
                <a:bodyPr/>
                <a:lstStyle/>
                <a:p>
                  <a:endParaRPr lang="ja-JP" altLang="en-US"/>
                </a:p>
              </p:txBody>
            </p:sp>
            <p:sp>
              <p:nvSpPr>
                <p:cNvPr id="17820" name="Rectangle 236"/>
                <p:cNvSpPr>
                  <a:spLocks noChangeArrowheads="1"/>
                </p:cNvSpPr>
                <p:nvPr/>
              </p:nvSpPr>
              <p:spPr bwMode="auto">
                <a:xfrm>
                  <a:off x="1547" y="1249"/>
                  <a:ext cx="130" cy="8"/>
                </a:xfrm>
                <a:prstGeom prst="rect">
                  <a:avLst/>
                </a:prstGeom>
                <a:solidFill>
                  <a:srgbClr val="BCBCBC"/>
                </a:solidFill>
                <a:ln w="9525">
                  <a:noFill/>
                  <a:miter lim="800000"/>
                  <a:headEnd/>
                  <a:tailEnd/>
                </a:ln>
              </p:spPr>
              <p:txBody>
                <a:bodyPr/>
                <a:lstStyle/>
                <a:p>
                  <a:endParaRPr lang="ja-JP" altLang="en-US"/>
                </a:p>
              </p:txBody>
            </p:sp>
            <p:sp>
              <p:nvSpPr>
                <p:cNvPr id="17821" name="Rectangle 237"/>
                <p:cNvSpPr>
                  <a:spLocks noChangeArrowheads="1"/>
                </p:cNvSpPr>
                <p:nvPr/>
              </p:nvSpPr>
              <p:spPr bwMode="auto">
                <a:xfrm>
                  <a:off x="1547" y="1436"/>
                  <a:ext cx="130" cy="8"/>
                </a:xfrm>
                <a:prstGeom prst="rect">
                  <a:avLst/>
                </a:prstGeom>
                <a:solidFill>
                  <a:srgbClr val="BCBCBC"/>
                </a:solidFill>
                <a:ln w="9525">
                  <a:noFill/>
                  <a:miter lim="800000"/>
                  <a:headEnd/>
                  <a:tailEnd/>
                </a:ln>
              </p:spPr>
              <p:txBody>
                <a:bodyPr/>
                <a:lstStyle/>
                <a:p>
                  <a:endParaRPr lang="ja-JP" altLang="en-US"/>
                </a:p>
              </p:txBody>
            </p:sp>
            <p:sp>
              <p:nvSpPr>
                <p:cNvPr id="17822" name="Rectangle 238"/>
                <p:cNvSpPr>
                  <a:spLocks noChangeArrowheads="1"/>
                </p:cNvSpPr>
                <p:nvPr/>
              </p:nvSpPr>
              <p:spPr bwMode="auto">
                <a:xfrm>
                  <a:off x="1547" y="1257"/>
                  <a:ext cx="8" cy="179"/>
                </a:xfrm>
                <a:prstGeom prst="rect">
                  <a:avLst/>
                </a:prstGeom>
                <a:solidFill>
                  <a:srgbClr val="BCBCBC"/>
                </a:solidFill>
                <a:ln w="9525">
                  <a:noFill/>
                  <a:miter lim="800000"/>
                  <a:headEnd/>
                  <a:tailEnd/>
                </a:ln>
              </p:spPr>
              <p:txBody>
                <a:bodyPr/>
                <a:lstStyle/>
                <a:p>
                  <a:endParaRPr lang="ja-JP" altLang="en-US"/>
                </a:p>
              </p:txBody>
            </p:sp>
            <p:sp>
              <p:nvSpPr>
                <p:cNvPr id="17823" name="Rectangle 239"/>
                <p:cNvSpPr>
                  <a:spLocks noChangeArrowheads="1"/>
                </p:cNvSpPr>
                <p:nvPr/>
              </p:nvSpPr>
              <p:spPr bwMode="auto">
                <a:xfrm>
                  <a:off x="1669" y="1257"/>
                  <a:ext cx="8" cy="179"/>
                </a:xfrm>
                <a:prstGeom prst="rect">
                  <a:avLst/>
                </a:prstGeom>
                <a:solidFill>
                  <a:srgbClr val="BCBCBC"/>
                </a:solidFill>
                <a:ln w="9525">
                  <a:noFill/>
                  <a:miter lim="800000"/>
                  <a:headEnd/>
                  <a:tailEnd/>
                </a:ln>
              </p:spPr>
              <p:txBody>
                <a:bodyPr/>
                <a:lstStyle/>
                <a:p>
                  <a:endParaRPr lang="ja-JP" altLang="en-US"/>
                </a:p>
              </p:txBody>
            </p:sp>
            <p:sp>
              <p:nvSpPr>
                <p:cNvPr id="17824" name="Rectangle 240"/>
                <p:cNvSpPr>
                  <a:spLocks noChangeArrowheads="1"/>
                </p:cNvSpPr>
                <p:nvPr/>
              </p:nvSpPr>
              <p:spPr bwMode="auto">
                <a:xfrm>
                  <a:off x="1555" y="1257"/>
                  <a:ext cx="114" cy="12"/>
                </a:xfrm>
                <a:prstGeom prst="rect">
                  <a:avLst/>
                </a:prstGeom>
                <a:solidFill>
                  <a:srgbClr val="BDBDBD"/>
                </a:solidFill>
                <a:ln w="9525">
                  <a:noFill/>
                  <a:miter lim="800000"/>
                  <a:headEnd/>
                  <a:tailEnd/>
                </a:ln>
              </p:spPr>
              <p:txBody>
                <a:bodyPr/>
                <a:lstStyle/>
                <a:p>
                  <a:endParaRPr lang="ja-JP" altLang="en-US"/>
                </a:p>
              </p:txBody>
            </p:sp>
            <p:sp>
              <p:nvSpPr>
                <p:cNvPr id="17825" name="Rectangle 241"/>
                <p:cNvSpPr>
                  <a:spLocks noChangeArrowheads="1"/>
                </p:cNvSpPr>
                <p:nvPr/>
              </p:nvSpPr>
              <p:spPr bwMode="auto">
                <a:xfrm>
                  <a:off x="1555" y="1428"/>
                  <a:ext cx="114" cy="8"/>
                </a:xfrm>
                <a:prstGeom prst="rect">
                  <a:avLst/>
                </a:prstGeom>
                <a:solidFill>
                  <a:srgbClr val="BDBDBD"/>
                </a:solidFill>
                <a:ln w="9525">
                  <a:noFill/>
                  <a:miter lim="800000"/>
                  <a:headEnd/>
                  <a:tailEnd/>
                </a:ln>
              </p:spPr>
              <p:txBody>
                <a:bodyPr/>
                <a:lstStyle/>
                <a:p>
                  <a:endParaRPr lang="ja-JP" altLang="en-US"/>
                </a:p>
              </p:txBody>
            </p:sp>
            <p:sp>
              <p:nvSpPr>
                <p:cNvPr id="17826" name="Rectangle 242"/>
                <p:cNvSpPr>
                  <a:spLocks noChangeArrowheads="1"/>
                </p:cNvSpPr>
                <p:nvPr/>
              </p:nvSpPr>
              <p:spPr bwMode="auto">
                <a:xfrm>
                  <a:off x="1555" y="1269"/>
                  <a:ext cx="4" cy="159"/>
                </a:xfrm>
                <a:prstGeom prst="rect">
                  <a:avLst/>
                </a:prstGeom>
                <a:solidFill>
                  <a:srgbClr val="BDBDBD"/>
                </a:solidFill>
                <a:ln w="9525">
                  <a:noFill/>
                  <a:miter lim="800000"/>
                  <a:headEnd/>
                  <a:tailEnd/>
                </a:ln>
              </p:spPr>
              <p:txBody>
                <a:bodyPr/>
                <a:lstStyle/>
                <a:p>
                  <a:endParaRPr lang="ja-JP" altLang="en-US"/>
                </a:p>
              </p:txBody>
            </p:sp>
            <p:sp>
              <p:nvSpPr>
                <p:cNvPr id="17827" name="Rectangle 243"/>
                <p:cNvSpPr>
                  <a:spLocks noChangeArrowheads="1"/>
                </p:cNvSpPr>
                <p:nvPr/>
              </p:nvSpPr>
              <p:spPr bwMode="auto">
                <a:xfrm>
                  <a:off x="1664" y="1269"/>
                  <a:ext cx="5" cy="159"/>
                </a:xfrm>
                <a:prstGeom prst="rect">
                  <a:avLst/>
                </a:prstGeom>
                <a:solidFill>
                  <a:srgbClr val="BDBDBD"/>
                </a:solidFill>
                <a:ln w="9525">
                  <a:noFill/>
                  <a:miter lim="800000"/>
                  <a:headEnd/>
                  <a:tailEnd/>
                </a:ln>
              </p:spPr>
              <p:txBody>
                <a:bodyPr/>
                <a:lstStyle/>
                <a:p>
                  <a:endParaRPr lang="ja-JP" altLang="en-US"/>
                </a:p>
              </p:txBody>
            </p:sp>
            <p:sp>
              <p:nvSpPr>
                <p:cNvPr id="17828" name="Rectangle 244"/>
                <p:cNvSpPr>
                  <a:spLocks noChangeArrowheads="1"/>
                </p:cNvSpPr>
                <p:nvPr/>
              </p:nvSpPr>
              <p:spPr bwMode="auto">
                <a:xfrm>
                  <a:off x="1559" y="1269"/>
                  <a:ext cx="105" cy="8"/>
                </a:xfrm>
                <a:prstGeom prst="rect">
                  <a:avLst/>
                </a:prstGeom>
                <a:solidFill>
                  <a:srgbClr val="BDBDBD"/>
                </a:solidFill>
                <a:ln w="9525">
                  <a:noFill/>
                  <a:miter lim="800000"/>
                  <a:headEnd/>
                  <a:tailEnd/>
                </a:ln>
              </p:spPr>
              <p:txBody>
                <a:bodyPr/>
                <a:lstStyle/>
                <a:p>
                  <a:endParaRPr lang="ja-JP" altLang="en-US"/>
                </a:p>
              </p:txBody>
            </p:sp>
            <p:sp>
              <p:nvSpPr>
                <p:cNvPr id="17829" name="Rectangle 245"/>
                <p:cNvSpPr>
                  <a:spLocks noChangeArrowheads="1"/>
                </p:cNvSpPr>
                <p:nvPr/>
              </p:nvSpPr>
              <p:spPr bwMode="auto">
                <a:xfrm>
                  <a:off x="1559" y="1416"/>
                  <a:ext cx="105" cy="12"/>
                </a:xfrm>
                <a:prstGeom prst="rect">
                  <a:avLst/>
                </a:prstGeom>
                <a:solidFill>
                  <a:srgbClr val="BDBDBD"/>
                </a:solidFill>
                <a:ln w="9525">
                  <a:noFill/>
                  <a:miter lim="800000"/>
                  <a:headEnd/>
                  <a:tailEnd/>
                </a:ln>
              </p:spPr>
              <p:txBody>
                <a:bodyPr/>
                <a:lstStyle/>
                <a:p>
                  <a:endParaRPr lang="ja-JP" altLang="en-US"/>
                </a:p>
              </p:txBody>
            </p:sp>
            <p:sp>
              <p:nvSpPr>
                <p:cNvPr id="17830" name="Rectangle 246"/>
                <p:cNvSpPr>
                  <a:spLocks noChangeArrowheads="1"/>
                </p:cNvSpPr>
                <p:nvPr/>
              </p:nvSpPr>
              <p:spPr bwMode="auto">
                <a:xfrm>
                  <a:off x="1559" y="1277"/>
                  <a:ext cx="8" cy="139"/>
                </a:xfrm>
                <a:prstGeom prst="rect">
                  <a:avLst/>
                </a:prstGeom>
                <a:solidFill>
                  <a:srgbClr val="BDBDBD"/>
                </a:solidFill>
                <a:ln w="9525">
                  <a:noFill/>
                  <a:miter lim="800000"/>
                  <a:headEnd/>
                  <a:tailEnd/>
                </a:ln>
              </p:spPr>
              <p:txBody>
                <a:bodyPr/>
                <a:lstStyle/>
                <a:p>
                  <a:endParaRPr lang="ja-JP" altLang="en-US"/>
                </a:p>
              </p:txBody>
            </p:sp>
            <p:sp>
              <p:nvSpPr>
                <p:cNvPr id="17831" name="Rectangle 247"/>
                <p:cNvSpPr>
                  <a:spLocks noChangeArrowheads="1"/>
                </p:cNvSpPr>
                <p:nvPr/>
              </p:nvSpPr>
              <p:spPr bwMode="auto">
                <a:xfrm>
                  <a:off x="1656" y="1277"/>
                  <a:ext cx="8" cy="139"/>
                </a:xfrm>
                <a:prstGeom prst="rect">
                  <a:avLst/>
                </a:prstGeom>
                <a:solidFill>
                  <a:srgbClr val="BDBDBD"/>
                </a:solidFill>
                <a:ln w="9525">
                  <a:noFill/>
                  <a:miter lim="800000"/>
                  <a:headEnd/>
                  <a:tailEnd/>
                </a:ln>
              </p:spPr>
              <p:txBody>
                <a:bodyPr/>
                <a:lstStyle/>
                <a:p>
                  <a:endParaRPr lang="ja-JP" altLang="en-US"/>
                </a:p>
              </p:txBody>
            </p:sp>
            <p:sp>
              <p:nvSpPr>
                <p:cNvPr id="17832" name="Rectangle 248"/>
                <p:cNvSpPr>
                  <a:spLocks noChangeArrowheads="1"/>
                </p:cNvSpPr>
                <p:nvPr/>
              </p:nvSpPr>
              <p:spPr bwMode="auto">
                <a:xfrm>
                  <a:off x="1567" y="1277"/>
                  <a:ext cx="89" cy="9"/>
                </a:xfrm>
                <a:prstGeom prst="rect">
                  <a:avLst/>
                </a:prstGeom>
                <a:solidFill>
                  <a:srgbClr val="BEBEBE"/>
                </a:solidFill>
                <a:ln w="9525">
                  <a:noFill/>
                  <a:miter lim="800000"/>
                  <a:headEnd/>
                  <a:tailEnd/>
                </a:ln>
              </p:spPr>
              <p:txBody>
                <a:bodyPr/>
                <a:lstStyle/>
                <a:p>
                  <a:endParaRPr lang="ja-JP" altLang="en-US"/>
                </a:p>
              </p:txBody>
            </p:sp>
            <p:sp>
              <p:nvSpPr>
                <p:cNvPr id="17833" name="Rectangle 249"/>
                <p:cNvSpPr>
                  <a:spLocks noChangeArrowheads="1"/>
                </p:cNvSpPr>
                <p:nvPr/>
              </p:nvSpPr>
              <p:spPr bwMode="auto">
                <a:xfrm>
                  <a:off x="1567" y="1407"/>
                  <a:ext cx="89" cy="9"/>
                </a:xfrm>
                <a:prstGeom prst="rect">
                  <a:avLst/>
                </a:prstGeom>
                <a:solidFill>
                  <a:srgbClr val="BEBEBE"/>
                </a:solidFill>
                <a:ln w="9525">
                  <a:noFill/>
                  <a:miter lim="800000"/>
                  <a:headEnd/>
                  <a:tailEnd/>
                </a:ln>
              </p:spPr>
              <p:txBody>
                <a:bodyPr/>
                <a:lstStyle/>
                <a:p>
                  <a:endParaRPr lang="ja-JP" altLang="en-US"/>
                </a:p>
              </p:txBody>
            </p:sp>
            <p:sp>
              <p:nvSpPr>
                <p:cNvPr id="17834" name="Rectangle 250"/>
                <p:cNvSpPr>
                  <a:spLocks noChangeArrowheads="1"/>
                </p:cNvSpPr>
                <p:nvPr/>
              </p:nvSpPr>
              <p:spPr bwMode="auto">
                <a:xfrm>
                  <a:off x="1567" y="1286"/>
                  <a:ext cx="4" cy="121"/>
                </a:xfrm>
                <a:prstGeom prst="rect">
                  <a:avLst/>
                </a:prstGeom>
                <a:solidFill>
                  <a:srgbClr val="BEBEBE"/>
                </a:solidFill>
                <a:ln w="9525">
                  <a:noFill/>
                  <a:miter lim="800000"/>
                  <a:headEnd/>
                  <a:tailEnd/>
                </a:ln>
              </p:spPr>
              <p:txBody>
                <a:bodyPr/>
                <a:lstStyle/>
                <a:p>
                  <a:endParaRPr lang="ja-JP" altLang="en-US"/>
                </a:p>
              </p:txBody>
            </p:sp>
            <p:sp>
              <p:nvSpPr>
                <p:cNvPr id="17835" name="Rectangle 251"/>
                <p:cNvSpPr>
                  <a:spLocks noChangeArrowheads="1"/>
                </p:cNvSpPr>
                <p:nvPr/>
              </p:nvSpPr>
              <p:spPr bwMode="auto">
                <a:xfrm>
                  <a:off x="1652" y="1286"/>
                  <a:ext cx="4" cy="121"/>
                </a:xfrm>
                <a:prstGeom prst="rect">
                  <a:avLst/>
                </a:prstGeom>
                <a:solidFill>
                  <a:srgbClr val="BEBEBE"/>
                </a:solidFill>
                <a:ln w="9525">
                  <a:noFill/>
                  <a:miter lim="800000"/>
                  <a:headEnd/>
                  <a:tailEnd/>
                </a:ln>
              </p:spPr>
              <p:txBody>
                <a:bodyPr/>
                <a:lstStyle/>
                <a:p>
                  <a:endParaRPr lang="ja-JP" altLang="en-US"/>
                </a:p>
              </p:txBody>
            </p:sp>
            <p:sp>
              <p:nvSpPr>
                <p:cNvPr id="17836" name="Rectangle 252"/>
                <p:cNvSpPr>
                  <a:spLocks noChangeArrowheads="1"/>
                </p:cNvSpPr>
                <p:nvPr/>
              </p:nvSpPr>
              <p:spPr bwMode="auto">
                <a:xfrm>
                  <a:off x="1571" y="1286"/>
                  <a:ext cx="81" cy="12"/>
                </a:xfrm>
                <a:prstGeom prst="rect">
                  <a:avLst/>
                </a:prstGeom>
                <a:solidFill>
                  <a:srgbClr val="BEBEBE"/>
                </a:solidFill>
                <a:ln w="9525">
                  <a:noFill/>
                  <a:miter lim="800000"/>
                  <a:headEnd/>
                  <a:tailEnd/>
                </a:ln>
              </p:spPr>
              <p:txBody>
                <a:bodyPr/>
                <a:lstStyle/>
                <a:p>
                  <a:endParaRPr lang="ja-JP" altLang="en-US"/>
                </a:p>
              </p:txBody>
            </p:sp>
            <p:sp>
              <p:nvSpPr>
                <p:cNvPr id="17837" name="Rectangle 253"/>
                <p:cNvSpPr>
                  <a:spLocks noChangeArrowheads="1"/>
                </p:cNvSpPr>
                <p:nvPr/>
              </p:nvSpPr>
              <p:spPr bwMode="auto">
                <a:xfrm>
                  <a:off x="1571" y="1395"/>
                  <a:ext cx="81" cy="12"/>
                </a:xfrm>
                <a:prstGeom prst="rect">
                  <a:avLst/>
                </a:prstGeom>
                <a:solidFill>
                  <a:srgbClr val="BEBEBE"/>
                </a:solidFill>
                <a:ln w="9525">
                  <a:noFill/>
                  <a:miter lim="800000"/>
                  <a:headEnd/>
                  <a:tailEnd/>
                </a:ln>
              </p:spPr>
              <p:txBody>
                <a:bodyPr/>
                <a:lstStyle/>
                <a:p>
                  <a:endParaRPr lang="ja-JP" altLang="en-US"/>
                </a:p>
              </p:txBody>
            </p:sp>
            <p:sp>
              <p:nvSpPr>
                <p:cNvPr id="17838" name="Rectangle 254"/>
                <p:cNvSpPr>
                  <a:spLocks noChangeArrowheads="1"/>
                </p:cNvSpPr>
                <p:nvPr/>
              </p:nvSpPr>
              <p:spPr bwMode="auto">
                <a:xfrm>
                  <a:off x="1571" y="1298"/>
                  <a:ext cx="8" cy="97"/>
                </a:xfrm>
                <a:prstGeom prst="rect">
                  <a:avLst/>
                </a:prstGeom>
                <a:solidFill>
                  <a:srgbClr val="BEBEBE"/>
                </a:solidFill>
                <a:ln w="9525">
                  <a:noFill/>
                  <a:miter lim="800000"/>
                  <a:headEnd/>
                  <a:tailEnd/>
                </a:ln>
              </p:spPr>
              <p:txBody>
                <a:bodyPr/>
                <a:lstStyle/>
                <a:p>
                  <a:endParaRPr lang="ja-JP" altLang="en-US"/>
                </a:p>
              </p:txBody>
            </p:sp>
            <p:sp>
              <p:nvSpPr>
                <p:cNvPr id="17839" name="Rectangle 255"/>
                <p:cNvSpPr>
                  <a:spLocks noChangeArrowheads="1"/>
                </p:cNvSpPr>
                <p:nvPr/>
              </p:nvSpPr>
              <p:spPr bwMode="auto">
                <a:xfrm>
                  <a:off x="1644" y="1298"/>
                  <a:ext cx="8" cy="97"/>
                </a:xfrm>
                <a:prstGeom prst="rect">
                  <a:avLst/>
                </a:prstGeom>
                <a:solidFill>
                  <a:srgbClr val="BEBEBE"/>
                </a:solidFill>
                <a:ln w="9525">
                  <a:noFill/>
                  <a:miter lim="800000"/>
                  <a:headEnd/>
                  <a:tailEnd/>
                </a:ln>
              </p:spPr>
              <p:txBody>
                <a:bodyPr/>
                <a:lstStyle/>
                <a:p>
                  <a:endParaRPr lang="ja-JP" altLang="en-US"/>
                </a:p>
              </p:txBody>
            </p:sp>
            <p:sp>
              <p:nvSpPr>
                <p:cNvPr id="17840" name="Rectangle 256"/>
                <p:cNvSpPr>
                  <a:spLocks noChangeArrowheads="1"/>
                </p:cNvSpPr>
                <p:nvPr/>
              </p:nvSpPr>
              <p:spPr bwMode="auto">
                <a:xfrm>
                  <a:off x="1579" y="1298"/>
                  <a:ext cx="65" cy="8"/>
                </a:xfrm>
                <a:prstGeom prst="rect">
                  <a:avLst/>
                </a:prstGeom>
                <a:solidFill>
                  <a:srgbClr val="BEBEBE"/>
                </a:solidFill>
                <a:ln w="9525">
                  <a:noFill/>
                  <a:miter lim="800000"/>
                  <a:headEnd/>
                  <a:tailEnd/>
                </a:ln>
              </p:spPr>
              <p:txBody>
                <a:bodyPr/>
                <a:lstStyle/>
                <a:p>
                  <a:endParaRPr lang="ja-JP" altLang="en-US"/>
                </a:p>
              </p:txBody>
            </p:sp>
            <p:sp>
              <p:nvSpPr>
                <p:cNvPr id="17841" name="Rectangle 257"/>
                <p:cNvSpPr>
                  <a:spLocks noChangeArrowheads="1"/>
                </p:cNvSpPr>
                <p:nvPr/>
              </p:nvSpPr>
              <p:spPr bwMode="auto">
                <a:xfrm>
                  <a:off x="1579" y="1387"/>
                  <a:ext cx="65" cy="8"/>
                </a:xfrm>
                <a:prstGeom prst="rect">
                  <a:avLst/>
                </a:prstGeom>
                <a:solidFill>
                  <a:srgbClr val="BEBEBE"/>
                </a:solidFill>
                <a:ln w="9525">
                  <a:noFill/>
                  <a:miter lim="800000"/>
                  <a:headEnd/>
                  <a:tailEnd/>
                </a:ln>
              </p:spPr>
              <p:txBody>
                <a:bodyPr/>
                <a:lstStyle/>
                <a:p>
                  <a:endParaRPr lang="ja-JP" altLang="en-US"/>
                </a:p>
              </p:txBody>
            </p:sp>
            <p:sp>
              <p:nvSpPr>
                <p:cNvPr id="17842" name="Rectangle 258"/>
                <p:cNvSpPr>
                  <a:spLocks noChangeArrowheads="1"/>
                </p:cNvSpPr>
                <p:nvPr/>
              </p:nvSpPr>
              <p:spPr bwMode="auto">
                <a:xfrm>
                  <a:off x="1579" y="1306"/>
                  <a:ext cx="4" cy="81"/>
                </a:xfrm>
                <a:prstGeom prst="rect">
                  <a:avLst/>
                </a:prstGeom>
                <a:solidFill>
                  <a:srgbClr val="BEBEBE"/>
                </a:solidFill>
                <a:ln w="9525">
                  <a:noFill/>
                  <a:miter lim="800000"/>
                  <a:headEnd/>
                  <a:tailEnd/>
                </a:ln>
              </p:spPr>
              <p:txBody>
                <a:bodyPr/>
                <a:lstStyle/>
                <a:p>
                  <a:endParaRPr lang="ja-JP" altLang="en-US"/>
                </a:p>
              </p:txBody>
            </p:sp>
            <p:sp>
              <p:nvSpPr>
                <p:cNvPr id="17843" name="Rectangle 259"/>
                <p:cNvSpPr>
                  <a:spLocks noChangeArrowheads="1"/>
                </p:cNvSpPr>
                <p:nvPr/>
              </p:nvSpPr>
              <p:spPr bwMode="auto">
                <a:xfrm>
                  <a:off x="1640" y="1306"/>
                  <a:ext cx="4" cy="81"/>
                </a:xfrm>
                <a:prstGeom prst="rect">
                  <a:avLst/>
                </a:prstGeom>
                <a:solidFill>
                  <a:srgbClr val="BEBEBE"/>
                </a:solidFill>
                <a:ln w="9525">
                  <a:noFill/>
                  <a:miter lim="800000"/>
                  <a:headEnd/>
                  <a:tailEnd/>
                </a:ln>
              </p:spPr>
              <p:txBody>
                <a:bodyPr/>
                <a:lstStyle/>
                <a:p>
                  <a:endParaRPr lang="ja-JP" altLang="en-US"/>
                </a:p>
              </p:txBody>
            </p:sp>
            <p:sp>
              <p:nvSpPr>
                <p:cNvPr id="17844" name="Rectangle 260"/>
                <p:cNvSpPr>
                  <a:spLocks noChangeArrowheads="1"/>
                </p:cNvSpPr>
                <p:nvPr/>
              </p:nvSpPr>
              <p:spPr bwMode="auto">
                <a:xfrm>
                  <a:off x="1583" y="1306"/>
                  <a:ext cx="57" cy="8"/>
                </a:xfrm>
                <a:prstGeom prst="rect">
                  <a:avLst/>
                </a:prstGeom>
                <a:solidFill>
                  <a:srgbClr val="BFBFBF"/>
                </a:solidFill>
                <a:ln w="9525">
                  <a:noFill/>
                  <a:miter lim="800000"/>
                  <a:headEnd/>
                  <a:tailEnd/>
                </a:ln>
              </p:spPr>
              <p:txBody>
                <a:bodyPr/>
                <a:lstStyle/>
                <a:p>
                  <a:endParaRPr lang="ja-JP" altLang="en-US"/>
                </a:p>
              </p:txBody>
            </p:sp>
            <p:sp>
              <p:nvSpPr>
                <p:cNvPr id="17845" name="Rectangle 261"/>
                <p:cNvSpPr>
                  <a:spLocks noChangeArrowheads="1"/>
                </p:cNvSpPr>
                <p:nvPr/>
              </p:nvSpPr>
              <p:spPr bwMode="auto">
                <a:xfrm>
                  <a:off x="1583" y="1379"/>
                  <a:ext cx="57" cy="8"/>
                </a:xfrm>
                <a:prstGeom prst="rect">
                  <a:avLst/>
                </a:prstGeom>
                <a:solidFill>
                  <a:srgbClr val="BFBFBF"/>
                </a:solidFill>
                <a:ln w="9525">
                  <a:noFill/>
                  <a:miter lim="800000"/>
                  <a:headEnd/>
                  <a:tailEnd/>
                </a:ln>
              </p:spPr>
              <p:txBody>
                <a:bodyPr/>
                <a:lstStyle/>
                <a:p>
                  <a:endParaRPr lang="ja-JP" altLang="en-US"/>
                </a:p>
              </p:txBody>
            </p:sp>
            <p:sp>
              <p:nvSpPr>
                <p:cNvPr id="17846" name="Rectangle 262"/>
                <p:cNvSpPr>
                  <a:spLocks noChangeArrowheads="1"/>
                </p:cNvSpPr>
                <p:nvPr/>
              </p:nvSpPr>
              <p:spPr bwMode="auto">
                <a:xfrm>
                  <a:off x="1583" y="1314"/>
                  <a:ext cx="8" cy="65"/>
                </a:xfrm>
                <a:prstGeom prst="rect">
                  <a:avLst/>
                </a:prstGeom>
                <a:solidFill>
                  <a:srgbClr val="BFBFBF"/>
                </a:solidFill>
                <a:ln w="9525">
                  <a:noFill/>
                  <a:miter lim="800000"/>
                  <a:headEnd/>
                  <a:tailEnd/>
                </a:ln>
              </p:spPr>
              <p:txBody>
                <a:bodyPr/>
                <a:lstStyle/>
                <a:p>
                  <a:endParaRPr lang="ja-JP" altLang="en-US"/>
                </a:p>
              </p:txBody>
            </p:sp>
            <p:sp>
              <p:nvSpPr>
                <p:cNvPr id="17847" name="Rectangle 263"/>
                <p:cNvSpPr>
                  <a:spLocks noChangeArrowheads="1"/>
                </p:cNvSpPr>
                <p:nvPr/>
              </p:nvSpPr>
              <p:spPr bwMode="auto">
                <a:xfrm>
                  <a:off x="1632" y="1314"/>
                  <a:ext cx="8" cy="65"/>
                </a:xfrm>
                <a:prstGeom prst="rect">
                  <a:avLst/>
                </a:prstGeom>
                <a:solidFill>
                  <a:srgbClr val="BFBFBF"/>
                </a:solidFill>
                <a:ln w="9525">
                  <a:noFill/>
                  <a:miter lim="800000"/>
                  <a:headEnd/>
                  <a:tailEnd/>
                </a:ln>
              </p:spPr>
              <p:txBody>
                <a:bodyPr/>
                <a:lstStyle/>
                <a:p>
                  <a:endParaRPr lang="ja-JP" altLang="en-US"/>
                </a:p>
              </p:txBody>
            </p:sp>
            <p:sp>
              <p:nvSpPr>
                <p:cNvPr id="17848" name="Rectangle 264"/>
                <p:cNvSpPr>
                  <a:spLocks noChangeArrowheads="1"/>
                </p:cNvSpPr>
                <p:nvPr/>
              </p:nvSpPr>
              <p:spPr bwMode="auto">
                <a:xfrm>
                  <a:off x="1591" y="1314"/>
                  <a:ext cx="41" cy="12"/>
                </a:xfrm>
                <a:prstGeom prst="rect">
                  <a:avLst/>
                </a:prstGeom>
                <a:solidFill>
                  <a:srgbClr val="BFBFBF"/>
                </a:solidFill>
                <a:ln w="9525">
                  <a:noFill/>
                  <a:miter lim="800000"/>
                  <a:headEnd/>
                  <a:tailEnd/>
                </a:ln>
              </p:spPr>
              <p:txBody>
                <a:bodyPr/>
                <a:lstStyle/>
                <a:p>
                  <a:endParaRPr lang="ja-JP" altLang="en-US"/>
                </a:p>
              </p:txBody>
            </p:sp>
            <p:sp>
              <p:nvSpPr>
                <p:cNvPr id="17849" name="Rectangle 265"/>
                <p:cNvSpPr>
                  <a:spLocks noChangeArrowheads="1"/>
                </p:cNvSpPr>
                <p:nvPr/>
              </p:nvSpPr>
              <p:spPr bwMode="auto">
                <a:xfrm>
                  <a:off x="1591" y="1367"/>
                  <a:ext cx="41" cy="12"/>
                </a:xfrm>
                <a:prstGeom prst="rect">
                  <a:avLst/>
                </a:prstGeom>
                <a:solidFill>
                  <a:srgbClr val="BFBFBF"/>
                </a:solidFill>
                <a:ln w="9525">
                  <a:noFill/>
                  <a:miter lim="800000"/>
                  <a:headEnd/>
                  <a:tailEnd/>
                </a:ln>
              </p:spPr>
              <p:txBody>
                <a:bodyPr/>
                <a:lstStyle/>
                <a:p>
                  <a:endParaRPr lang="ja-JP" altLang="en-US"/>
                </a:p>
              </p:txBody>
            </p:sp>
            <p:sp>
              <p:nvSpPr>
                <p:cNvPr id="17850" name="Rectangle 266"/>
                <p:cNvSpPr>
                  <a:spLocks noChangeArrowheads="1"/>
                </p:cNvSpPr>
                <p:nvPr/>
              </p:nvSpPr>
              <p:spPr bwMode="auto">
                <a:xfrm>
                  <a:off x="1591" y="1326"/>
                  <a:ext cx="4" cy="41"/>
                </a:xfrm>
                <a:prstGeom prst="rect">
                  <a:avLst/>
                </a:prstGeom>
                <a:solidFill>
                  <a:srgbClr val="BFBFBF"/>
                </a:solidFill>
                <a:ln w="9525">
                  <a:noFill/>
                  <a:miter lim="800000"/>
                  <a:headEnd/>
                  <a:tailEnd/>
                </a:ln>
              </p:spPr>
              <p:txBody>
                <a:bodyPr/>
                <a:lstStyle/>
                <a:p>
                  <a:endParaRPr lang="ja-JP" altLang="en-US"/>
                </a:p>
              </p:txBody>
            </p:sp>
            <p:sp>
              <p:nvSpPr>
                <p:cNvPr id="17851" name="Rectangle 267"/>
                <p:cNvSpPr>
                  <a:spLocks noChangeArrowheads="1"/>
                </p:cNvSpPr>
                <p:nvPr/>
              </p:nvSpPr>
              <p:spPr bwMode="auto">
                <a:xfrm>
                  <a:off x="1628" y="1326"/>
                  <a:ext cx="4" cy="41"/>
                </a:xfrm>
                <a:prstGeom prst="rect">
                  <a:avLst/>
                </a:prstGeom>
                <a:solidFill>
                  <a:srgbClr val="BFBFBF"/>
                </a:solidFill>
                <a:ln w="9525">
                  <a:noFill/>
                  <a:miter lim="800000"/>
                  <a:headEnd/>
                  <a:tailEnd/>
                </a:ln>
              </p:spPr>
              <p:txBody>
                <a:bodyPr/>
                <a:lstStyle/>
                <a:p>
                  <a:endParaRPr lang="ja-JP" altLang="en-US"/>
                </a:p>
              </p:txBody>
            </p:sp>
            <p:sp>
              <p:nvSpPr>
                <p:cNvPr id="17852" name="Rectangle 268"/>
                <p:cNvSpPr>
                  <a:spLocks noChangeArrowheads="1"/>
                </p:cNvSpPr>
                <p:nvPr/>
              </p:nvSpPr>
              <p:spPr bwMode="auto">
                <a:xfrm>
                  <a:off x="1595" y="1326"/>
                  <a:ext cx="33" cy="8"/>
                </a:xfrm>
                <a:prstGeom prst="rect">
                  <a:avLst/>
                </a:prstGeom>
                <a:solidFill>
                  <a:srgbClr val="BFBFBF"/>
                </a:solidFill>
                <a:ln w="9525">
                  <a:noFill/>
                  <a:miter lim="800000"/>
                  <a:headEnd/>
                  <a:tailEnd/>
                </a:ln>
              </p:spPr>
              <p:txBody>
                <a:bodyPr/>
                <a:lstStyle/>
                <a:p>
                  <a:endParaRPr lang="ja-JP" altLang="en-US"/>
                </a:p>
              </p:txBody>
            </p:sp>
            <p:sp>
              <p:nvSpPr>
                <p:cNvPr id="17853" name="Rectangle 269"/>
                <p:cNvSpPr>
                  <a:spLocks noChangeArrowheads="1"/>
                </p:cNvSpPr>
                <p:nvPr/>
              </p:nvSpPr>
              <p:spPr bwMode="auto">
                <a:xfrm>
                  <a:off x="1595" y="1359"/>
                  <a:ext cx="33" cy="8"/>
                </a:xfrm>
                <a:prstGeom prst="rect">
                  <a:avLst/>
                </a:prstGeom>
                <a:solidFill>
                  <a:srgbClr val="BFBFBF"/>
                </a:solidFill>
                <a:ln w="9525">
                  <a:noFill/>
                  <a:miter lim="800000"/>
                  <a:headEnd/>
                  <a:tailEnd/>
                </a:ln>
              </p:spPr>
              <p:txBody>
                <a:bodyPr/>
                <a:lstStyle/>
                <a:p>
                  <a:endParaRPr lang="ja-JP" altLang="en-US"/>
                </a:p>
              </p:txBody>
            </p:sp>
            <p:sp>
              <p:nvSpPr>
                <p:cNvPr id="17854" name="Rectangle 270"/>
                <p:cNvSpPr>
                  <a:spLocks noChangeArrowheads="1"/>
                </p:cNvSpPr>
                <p:nvPr/>
              </p:nvSpPr>
              <p:spPr bwMode="auto">
                <a:xfrm>
                  <a:off x="1595" y="1334"/>
                  <a:ext cx="9" cy="25"/>
                </a:xfrm>
                <a:prstGeom prst="rect">
                  <a:avLst/>
                </a:prstGeom>
                <a:solidFill>
                  <a:srgbClr val="BFBFBF"/>
                </a:solidFill>
                <a:ln w="9525">
                  <a:noFill/>
                  <a:miter lim="800000"/>
                  <a:headEnd/>
                  <a:tailEnd/>
                </a:ln>
              </p:spPr>
              <p:txBody>
                <a:bodyPr/>
                <a:lstStyle/>
                <a:p>
                  <a:endParaRPr lang="ja-JP" altLang="en-US"/>
                </a:p>
              </p:txBody>
            </p:sp>
            <p:sp>
              <p:nvSpPr>
                <p:cNvPr id="17855" name="Rectangle 271"/>
                <p:cNvSpPr>
                  <a:spLocks noChangeArrowheads="1"/>
                </p:cNvSpPr>
                <p:nvPr/>
              </p:nvSpPr>
              <p:spPr bwMode="auto">
                <a:xfrm>
                  <a:off x="1620" y="1334"/>
                  <a:ext cx="8" cy="25"/>
                </a:xfrm>
                <a:prstGeom prst="rect">
                  <a:avLst/>
                </a:prstGeom>
                <a:solidFill>
                  <a:srgbClr val="BFBFBF"/>
                </a:solidFill>
                <a:ln w="9525">
                  <a:noFill/>
                  <a:miter lim="800000"/>
                  <a:headEnd/>
                  <a:tailEnd/>
                </a:ln>
              </p:spPr>
              <p:txBody>
                <a:bodyPr/>
                <a:lstStyle/>
                <a:p>
                  <a:endParaRPr lang="ja-JP" altLang="en-US"/>
                </a:p>
              </p:txBody>
            </p:sp>
            <p:sp>
              <p:nvSpPr>
                <p:cNvPr id="17856" name="Rectangle 272"/>
                <p:cNvSpPr>
                  <a:spLocks noChangeArrowheads="1"/>
                </p:cNvSpPr>
                <p:nvPr/>
              </p:nvSpPr>
              <p:spPr bwMode="auto">
                <a:xfrm>
                  <a:off x="1604" y="1334"/>
                  <a:ext cx="16" cy="25"/>
                </a:xfrm>
                <a:prstGeom prst="rect">
                  <a:avLst/>
                </a:prstGeom>
                <a:solidFill>
                  <a:srgbClr val="C0C0C0"/>
                </a:solidFill>
                <a:ln w="9525">
                  <a:noFill/>
                  <a:miter lim="800000"/>
                  <a:headEnd/>
                  <a:tailEnd/>
                </a:ln>
              </p:spPr>
              <p:txBody>
                <a:bodyPr/>
                <a:lstStyle/>
                <a:p>
                  <a:endParaRPr lang="ja-JP" altLang="en-US"/>
                </a:p>
              </p:txBody>
            </p:sp>
          </p:grpSp>
          <p:sp>
            <p:nvSpPr>
              <p:cNvPr id="17798" name="Freeform 273"/>
              <p:cNvSpPr>
                <a:spLocks/>
              </p:cNvSpPr>
              <p:nvPr/>
            </p:nvSpPr>
            <p:spPr bwMode="auto">
              <a:xfrm>
                <a:off x="1214" y="721"/>
                <a:ext cx="796" cy="1251"/>
              </a:xfrm>
              <a:custGeom>
                <a:avLst/>
                <a:gdLst>
                  <a:gd name="T0" fmla="*/ 796 w 796"/>
                  <a:gd name="T1" fmla="*/ 1251 h 1251"/>
                  <a:gd name="T2" fmla="*/ 337 w 796"/>
                  <a:gd name="T3" fmla="*/ 1251 h 1251"/>
                  <a:gd name="T4" fmla="*/ 337 w 796"/>
                  <a:gd name="T5" fmla="*/ 475 h 1251"/>
                  <a:gd name="T6" fmla="*/ 0 w 796"/>
                  <a:gd name="T7" fmla="*/ 475 h 1251"/>
                  <a:gd name="T8" fmla="*/ 0 w 796"/>
                  <a:gd name="T9" fmla="*/ 0 h 1251"/>
                  <a:gd name="T10" fmla="*/ 385 w 796"/>
                  <a:gd name="T11" fmla="*/ 0 h 1251"/>
                  <a:gd name="T12" fmla="*/ 796 w 796"/>
                  <a:gd name="T13" fmla="*/ 427 h 1251"/>
                  <a:gd name="T14" fmla="*/ 796 w 796"/>
                  <a:gd name="T15" fmla="*/ 1251 h 1251"/>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1251"/>
                  <a:gd name="T26" fmla="*/ 796 w 796"/>
                  <a:gd name="T27" fmla="*/ 1251 h 1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1251">
                    <a:moveTo>
                      <a:pt x="796" y="1251"/>
                    </a:moveTo>
                    <a:lnTo>
                      <a:pt x="337" y="1251"/>
                    </a:lnTo>
                    <a:lnTo>
                      <a:pt x="337" y="475"/>
                    </a:lnTo>
                    <a:lnTo>
                      <a:pt x="0" y="475"/>
                    </a:lnTo>
                    <a:lnTo>
                      <a:pt x="0" y="0"/>
                    </a:lnTo>
                    <a:lnTo>
                      <a:pt x="385" y="0"/>
                    </a:lnTo>
                    <a:lnTo>
                      <a:pt x="796" y="427"/>
                    </a:lnTo>
                    <a:lnTo>
                      <a:pt x="796" y="1251"/>
                    </a:lnTo>
                    <a:close/>
                  </a:path>
                </a:pathLst>
              </a:custGeom>
              <a:noFill/>
              <a:ln w="38100" cap="rnd">
                <a:solidFill>
                  <a:srgbClr val="000000"/>
                </a:solidFill>
                <a:prstDash val="solid"/>
                <a:round/>
                <a:headEnd/>
                <a:tailEnd/>
              </a:ln>
            </p:spPr>
            <p:txBody>
              <a:bodyPr/>
              <a:lstStyle/>
              <a:p>
                <a:endParaRPr lang="ja-JP" altLang="en-US"/>
              </a:p>
            </p:txBody>
          </p:sp>
        </p:grpSp>
        <p:sp>
          <p:nvSpPr>
            <p:cNvPr id="17421" name="Freeform 274"/>
            <p:cNvSpPr>
              <a:spLocks/>
            </p:cNvSpPr>
            <p:nvPr/>
          </p:nvSpPr>
          <p:spPr bwMode="auto">
            <a:xfrm flipH="1">
              <a:off x="1101" y="2696"/>
              <a:ext cx="190" cy="239"/>
            </a:xfrm>
            <a:custGeom>
              <a:avLst/>
              <a:gdLst>
                <a:gd name="T0" fmla="*/ 422 w 162"/>
                <a:gd name="T1" fmla="*/ 1674 h 162"/>
                <a:gd name="T2" fmla="*/ 422 w 162"/>
                <a:gd name="T3" fmla="*/ 0 h 162"/>
                <a:gd name="T4" fmla="*/ 0 w 162"/>
                <a:gd name="T5" fmla="*/ 0 h 162"/>
                <a:gd name="T6" fmla="*/ 422 w 162"/>
                <a:gd name="T7" fmla="*/ 1674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162" y="162"/>
                  </a:moveTo>
                  <a:lnTo>
                    <a:pt x="162" y="0"/>
                  </a:lnTo>
                  <a:lnTo>
                    <a:pt x="0" y="0"/>
                  </a:lnTo>
                  <a:lnTo>
                    <a:pt x="162" y="162"/>
                  </a:lnTo>
                  <a:close/>
                </a:path>
              </a:pathLst>
            </a:custGeom>
            <a:solidFill>
              <a:srgbClr val="FFCC99"/>
            </a:solidFill>
            <a:ln w="9525">
              <a:noFill/>
              <a:round/>
              <a:headEnd/>
              <a:tailEnd/>
            </a:ln>
          </p:spPr>
          <p:txBody>
            <a:bodyPr/>
            <a:lstStyle/>
            <a:p>
              <a:endParaRPr lang="ja-JP" altLang="en-US"/>
            </a:p>
          </p:txBody>
        </p:sp>
        <p:sp>
          <p:nvSpPr>
            <p:cNvPr id="15407" name="Rectangle 275"/>
            <p:cNvSpPr>
              <a:spLocks noChangeArrowheads="1"/>
            </p:cNvSpPr>
            <p:nvPr/>
          </p:nvSpPr>
          <p:spPr bwMode="auto">
            <a:xfrm flipH="1">
              <a:off x="1377" y="1372"/>
              <a:ext cx="469" cy="491"/>
            </a:xfrm>
            <a:prstGeom prst="rect">
              <a:avLst/>
            </a:prstGeom>
            <a:solidFill>
              <a:schemeClr val="tx2">
                <a:lumMod val="20000"/>
                <a:lumOff val="80000"/>
              </a:schemeClr>
            </a:solidFill>
            <a:ln w="9525">
              <a:noFill/>
              <a:miter lim="800000"/>
              <a:headEnd/>
              <a:tailEnd/>
            </a:ln>
          </p:spPr>
          <p:txBody>
            <a:bodyPr/>
            <a:lstStyle/>
            <a:p>
              <a:pPr>
                <a:defRPr/>
              </a:pPr>
              <a:endParaRPr lang="ja-JP" altLang="en-US"/>
            </a:p>
          </p:txBody>
        </p:sp>
        <p:sp>
          <p:nvSpPr>
            <p:cNvPr id="17423" name="Freeform 276"/>
            <p:cNvSpPr>
              <a:spLocks/>
            </p:cNvSpPr>
            <p:nvPr/>
          </p:nvSpPr>
          <p:spPr bwMode="auto">
            <a:xfrm flipH="1">
              <a:off x="999" y="1360"/>
              <a:ext cx="378" cy="503"/>
            </a:xfrm>
            <a:custGeom>
              <a:avLst/>
              <a:gdLst>
                <a:gd name="T0" fmla="*/ 0 w 321"/>
                <a:gd name="T1" fmla="*/ 0 h 341"/>
                <a:gd name="T2" fmla="*/ 0 w 321"/>
                <a:gd name="T3" fmla="*/ 3514 h 341"/>
                <a:gd name="T4" fmla="*/ 856 w 321"/>
                <a:gd name="T5" fmla="*/ 3514 h 341"/>
                <a:gd name="T6" fmla="*/ 0 w 321"/>
                <a:gd name="T7" fmla="*/ 0 h 341"/>
                <a:gd name="T8" fmla="*/ 0 60000 65536"/>
                <a:gd name="T9" fmla="*/ 0 60000 65536"/>
                <a:gd name="T10" fmla="*/ 0 60000 65536"/>
                <a:gd name="T11" fmla="*/ 0 60000 65536"/>
                <a:gd name="T12" fmla="*/ 0 w 321"/>
                <a:gd name="T13" fmla="*/ 0 h 341"/>
                <a:gd name="T14" fmla="*/ 321 w 321"/>
                <a:gd name="T15" fmla="*/ 341 h 341"/>
              </a:gdLst>
              <a:ahLst/>
              <a:cxnLst>
                <a:cxn ang="T8">
                  <a:pos x="T0" y="T1"/>
                </a:cxn>
                <a:cxn ang="T9">
                  <a:pos x="T2" y="T3"/>
                </a:cxn>
                <a:cxn ang="T10">
                  <a:pos x="T4" y="T5"/>
                </a:cxn>
                <a:cxn ang="T11">
                  <a:pos x="T6" y="T7"/>
                </a:cxn>
              </a:cxnLst>
              <a:rect l="T12" t="T13" r="T14" b="T15"/>
              <a:pathLst>
                <a:path w="321" h="341">
                  <a:moveTo>
                    <a:pt x="0" y="0"/>
                  </a:moveTo>
                  <a:lnTo>
                    <a:pt x="0" y="341"/>
                  </a:lnTo>
                  <a:lnTo>
                    <a:pt x="321" y="341"/>
                  </a:lnTo>
                  <a:lnTo>
                    <a:pt x="0" y="0"/>
                  </a:lnTo>
                  <a:close/>
                </a:path>
              </a:pathLst>
            </a:custGeom>
            <a:solidFill>
              <a:srgbClr val="FFCC99"/>
            </a:solidFill>
            <a:ln w="9525">
              <a:noFill/>
              <a:round/>
              <a:headEnd/>
              <a:tailEnd/>
            </a:ln>
          </p:spPr>
          <p:txBody>
            <a:bodyPr/>
            <a:lstStyle/>
            <a:p>
              <a:endParaRPr lang="ja-JP" altLang="en-US"/>
            </a:p>
          </p:txBody>
        </p:sp>
        <p:sp>
          <p:nvSpPr>
            <p:cNvPr id="17424" name="Rectangle 277"/>
            <p:cNvSpPr>
              <a:spLocks noChangeArrowheads="1"/>
            </p:cNvSpPr>
            <p:nvPr/>
          </p:nvSpPr>
          <p:spPr bwMode="auto">
            <a:xfrm flipH="1">
              <a:off x="240" y="2629"/>
              <a:ext cx="162" cy="402"/>
            </a:xfrm>
            <a:prstGeom prst="rect">
              <a:avLst/>
            </a:prstGeom>
            <a:solidFill>
              <a:srgbClr val="808080"/>
            </a:solidFill>
            <a:ln w="9525">
              <a:noFill/>
              <a:miter lim="800000"/>
              <a:headEnd/>
              <a:tailEnd/>
            </a:ln>
          </p:spPr>
          <p:txBody>
            <a:bodyPr/>
            <a:lstStyle/>
            <a:p>
              <a:endParaRPr lang="ja-JP" altLang="en-US"/>
            </a:p>
          </p:txBody>
        </p:sp>
        <p:sp>
          <p:nvSpPr>
            <p:cNvPr id="17425" name="Rectangle 278"/>
            <p:cNvSpPr>
              <a:spLocks noChangeArrowheads="1"/>
            </p:cNvSpPr>
            <p:nvPr/>
          </p:nvSpPr>
          <p:spPr bwMode="auto">
            <a:xfrm flipH="1">
              <a:off x="240" y="2396"/>
              <a:ext cx="540" cy="245"/>
            </a:xfrm>
            <a:prstGeom prst="rect">
              <a:avLst/>
            </a:prstGeom>
            <a:solidFill>
              <a:srgbClr val="808080"/>
            </a:solidFill>
            <a:ln w="9525">
              <a:noFill/>
              <a:miter lim="800000"/>
              <a:headEnd/>
              <a:tailEnd/>
            </a:ln>
          </p:spPr>
          <p:txBody>
            <a:bodyPr/>
            <a:lstStyle/>
            <a:p>
              <a:endParaRPr lang="ja-JP" altLang="en-US"/>
            </a:p>
          </p:txBody>
        </p:sp>
        <p:sp>
          <p:nvSpPr>
            <p:cNvPr id="17426" name="Rectangle 279"/>
            <p:cNvSpPr>
              <a:spLocks noChangeArrowheads="1"/>
            </p:cNvSpPr>
            <p:nvPr/>
          </p:nvSpPr>
          <p:spPr bwMode="auto">
            <a:xfrm flipH="1">
              <a:off x="766" y="2679"/>
              <a:ext cx="158" cy="268"/>
            </a:xfrm>
            <a:prstGeom prst="rect">
              <a:avLst/>
            </a:prstGeom>
            <a:solidFill>
              <a:srgbClr val="808080"/>
            </a:solidFill>
            <a:ln w="9525">
              <a:noFill/>
              <a:miter lim="800000"/>
              <a:headEnd/>
              <a:tailEnd/>
            </a:ln>
          </p:spPr>
          <p:txBody>
            <a:bodyPr/>
            <a:lstStyle/>
            <a:p>
              <a:endParaRPr lang="ja-JP" altLang="en-US"/>
            </a:p>
          </p:txBody>
        </p:sp>
        <p:grpSp>
          <p:nvGrpSpPr>
            <p:cNvPr id="17427" name="Group 280"/>
            <p:cNvGrpSpPr>
              <a:grpSpLocks/>
            </p:cNvGrpSpPr>
            <p:nvPr/>
          </p:nvGrpSpPr>
          <p:grpSpPr bwMode="auto">
            <a:xfrm flipH="1">
              <a:off x="776" y="2653"/>
              <a:ext cx="148" cy="36"/>
              <a:chOff x="2010" y="1671"/>
              <a:chExt cx="125" cy="25"/>
            </a:xfrm>
          </p:grpSpPr>
          <p:sp>
            <p:nvSpPr>
              <p:cNvPr id="17795" name="Freeform 281"/>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solidFill>
                <a:srgbClr val="808080"/>
              </a:solidFill>
              <a:ln w="9525">
                <a:noFill/>
                <a:round/>
                <a:headEnd/>
                <a:tailEnd/>
              </a:ln>
            </p:spPr>
            <p:txBody>
              <a:bodyPr/>
              <a:lstStyle/>
              <a:p>
                <a:endParaRPr lang="ja-JP" altLang="en-US"/>
              </a:p>
            </p:txBody>
          </p:sp>
          <p:sp>
            <p:nvSpPr>
              <p:cNvPr id="17796" name="Freeform 282"/>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noFill/>
              <a:ln w="19050" cap="flat">
                <a:solidFill>
                  <a:srgbClr val="000000"/>
                </a:solidFill>
                <a:prstDash val="solid"/>
                <a:round/>
                <a:headEnd/>
                <a:tailEnd/>
              </a:ln>
            </p:spPr>
            <p:txBody>
              <a:bodyPr/>
              <a:lstStyle/>
              <a:p>
                <a:endParaRPr lang="ja-JP" altLang="en-US"/>
              </a:p>
            </p:txBody>
          </p:sp>
        </p:grpSp>
        <p:grpSp>
          <p:nvGrpSpPr>
            <p:cNvPr id="17428" name="Group 283"/>
            <p:cNvGrpSpPr>
              <a:grpSpLocks/>
            </p:cNvGrpSpPr>
            <p:nvPr/>
          </p:nvGrpSpPr>
          <p:grpSpPr bwMode="auto">
            <a:xfrm flipH="1">
              <a:off x="776" y="2947"/>
              <a:ext cx="148" cy="37"/>
              <a:chOff x="2010" y="1870"/>
              <a:chExt cx="125" cy="25"/>
            </a:xfrm>
          </p:grpSpPr>
          <p:sp>
            <p:nvSpPr>
              <p:cNvPr id="17793" name="Freeform 284"/>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solidFill>
                <a:srgbClr val="808080"/>
              </a:solidFill>
              <a:ln w="9525">
                <a:noFill/>
                <a:round/>
                <a:headEnd/>
                <a:tailEnd/>
              </a:ln>
            </p:spPr>
            <p:txBody>
              <a:bodyPr/>
              <a:lstStyle/>
              <a:p>
                <a:endParaRPr lang="ja-JP" altLang="en-US"/>
              </a:p>
            </p:txBody>
          </p:sp>
          <p:sp>
            <p:nvSpPr>
              <p:cNvPr id="17794" name="Freeform 285"/>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noFill/>
              <a:ln w="19050" cap="flat">
                <a:solidFill>
                  <a:srgbClr val="000000"/>
                </a:solidFill>
                <a:prstDash val="solid"/>
                <a:round/>
                <a:headEnd/>
                <a:tailEnd/>
              </a:ln>
            </p:spPr>
            <p:txBody>
              <a:bodyPr/>
              <a:lstStyle/>
              <a:p>
                <a:endParaRPr lang="ja-JP" altLang="en-US"/>
              </a:p>
            </p:txBody>
          </p:sp>
        </p:grpSp>
        <p:sp>
          <p:nvSpPr>
            <p:cNvPr id="17429" name="Line 286"/>
            <p:cNvSpPr>
              <a:spLocks noChangeShapeType="1"/>
            </p:cNvSpPr>
            <p:nvPr/>
          </p:nvSpPr>
          <p:spPr bwMode="auto">
            <a:xfrm flipH="1">
              <a:off x="1884" y="1324"/>
              <a:ext cx="1" cy="594"/>
            </a:xfrm>
            <a:prstGeom prst="line">
              <a:avLst/>
            </a:prstGeom>
            <a:noFill/>
            <a:ln w="38100">
              <a:solidFill>
                <a:srgbClr val="FF0000"/>
              </a:solidFill>
              <a:round/>
              <a:headEnd/>
              <a:tailEnd/>
            </a:ln>
          </p:spPr>
          <p:txBody>
            <a:bodyPr/>
            <a:lstStyle/>
            <a:p>
              <a:endParaRPr lang="ja-JP" altLang="en-US"/>
            </a:p>
          </p:txBody>
        </p:sp>
        <p:grpSp>
          <p:nvGrpSpPr>
            <p:cNvPr id="17430" name="Group 287"/>
            <p:cNvGrpSpPr>
              <a:grpSpLocks/>
            </p:cNvGrpSpPr>
            <p:nvPr/>
          </p:nvGrpSpPr>
          <p:grpSpPr bwMode="auto">
            <a:xfrm flipH="1">
              <a:off x="1579" y="1403"/>
              <a:ext cx="262" cy="436"/>
              <a:chOff x="1230" y="823"/>
              <a:chExt cx="223" cy="296"/>
            </a:xfrm>
          </p:grpSpPr>
          <p:grpSp>
            <p:nvGrpSpPr>
              <p:cNvPr id="17753" name="Group 288"/>
              <p:cNvGrpSpPr>
                <a:grpSpLocks/>
              </p:cNvGrpSpPr>
              <p:nvPr/>
            </p:nvGrpSpPr>
            <p:grpSpPr bwMode="auto">
              <a:xfrm>
                <a:off x="1230" y="843"/>
                <a:ext cx="171" cy="28"/>
                <a:chOff x="1230" y="843"/>
                <a:chExt cx="171" cy="28"/>
              </a:xfrm>
            </p:grpSpPr>
            <p:sp>
              <p:nvSpPr>
                <p:cNvPr id="17787" name="Freeform 289"/>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788" name="Freeform 290"/>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789" name="Freeform 291"/>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7790" name="Freeform 292"/>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7791" name="Freeform 293"/>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792" name="Freeform 294"/>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7754" name="Group 295"/>
              <p:cNvGrpSpPr>
                <a:grpSpLocks/>
              </p:cNvGrpSpPr>
              <p:nvPr/>
            </p:nvGrpSpPr>
            <p:grpSpPr bwMode="auto">
              <a:xfrm>
                <a:off x="1384" y="823"/>
                <a:ext cx="69" cy="69"/>
                <a:chOff x="1384" y="823"/>
                <a:chExt cx="69" cy="69"/>
              </a:xfrm>
            </p:grpSpPr>
            <p:sp>
              <p:nvSpPr>
                <p:cNvPr id="17785" name="Line 296"/>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7786" name="Freeform 297"/>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7755" name="Group 298"/>
              <p:cNvGrpSpPr>
                <a:grpSpLocks/>
              </p:cNvGrpSpPr>
              <p:nvPr/>
            </p:nvGrpSpPr>
            <p:grpSpPr bwMode="auto">
              <a:xfrm>
                <a:off x="1230" y="916"/>
                <a:ext cx="171" cy="33"/>
                <a:chOff x="1230" y="916"/>
                <a:chExt cx="171" cy="33"/>
              </a:xfrm>
            </p:grpSpPr>
            <p:sp>
              <p:nvSpPr>
                <p:cNvPr id="17779" name="Freeform 299"/>
                <p:cNvSpPr>
                  <a:spLocks/>
                </p:cNvSpPr>
                <p:nvPr/>
              </p:nvSpPr>
              <p:spPr bwMode="auto">
                <a:xfrm>
                  <a:off x="1230"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780" name="Freeform 300"/>
                <p:cNvSpPr>
                  <a:spLocks/>
                </p:cNvSpPr>
                <p:nvPr/>
              </p:nvSpPr>
              <p:spPr bwMode="auto">
                <a:xfrm>
                  <a:off x="1258"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781" name="Freeform 301"/>
                <p:cNvSpPr>
                  <a:spLocks/>
                </p:cNvSpPr>
                <p:nvPr/>
              </p:nvSpPr>
              <p:spPr bwMode="auto">
                <a:xfrm>
                  <a:off x="1287"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782" name="Freeform 302"/>
                <p:cNvSpPr>
                  <a:spLocks/>
                </p:cNvSpPr>
                <p:nvPr/>
              </p:nvSpPr>
              <p:spPr bwMode="auto">
                <a:xfrm>
                  <a:off x="1315"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783" name="Freeform 303"/>
                <p:cNvSpPr>
                  <a:spLocks/>
                </p:cNvSpPr>
                <p:nvPr/>
              </p:nvSpPr>
              <p:spPr bwMode="auto">
                <a:xfrm>
                  <a:off x="1344" y="916"/>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784" name="Freeform 304"/>
                <p:cNvSpPr>
                  <a:spLocks/>
                </p:cNvSpPr>
                <p:nvPr/>
              </p:nvSpPr>
              <p:spPr bwMode="auto">
                <a:xfrm>
                  <a:off x="1372"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7756" name="Group 305"/>
              <p:cNvGrpSpPr>
                <a:grpSpLocks/>
              </p:cNvGrpSpPr>
              <p:nvPr/>
            </p:nvGrpSpPr>
            <p:grpSpPr bwMode="auto">
              <a:xfrm>
                <a:off x="1384" y="900"/>
                <a:ext cx="69" cy="69"/>
                <a:chOff x="1384" y="900"/>
                <a:chExt cx="69" cy="69"/>
              </a:xfrm>
            </p:grpSpPr>
            <p:sp>
              <p:nvSpPr>
                <p:cNvPr id="17777" name="Line 306"/>
                <p:cNvSpPr>
                  <a:spLocks noChangeShapeType="1"/>
                </p:cNvSpPr>
                <p:nvPr/>
              </p:nvSpPr>
              <p:spPr bwMode="auto">
                <a:xfrm>
                  <a:off x="1449" y="932"/>
                  <a:ext cx="1" cy="1"/>
                </a:xfrm>
                <a:prstGeom prst="line">
                  <a:avLst/>
                </a:prstGeom>
                <a:noFill/>
                <a:ln w="19050">
                  <a:solidFill>
                    <a:srgbClr val="FF6600"/>
                  </a:solidFill>
                  <a:round/>
                  <a:headEnd/>
                  <a:tailEnd/>
                </a:ln>
              </p:spPr>
              <p:txBody>
                <a:bodyPr/>
                <a:lstStyle/>
                <a:p>
                  <a:endParaRPr lang="ja-JP" altLang="en-US"/>
                </a:p>
              </p:txBody>
            </p:sp>
            <p:sp>
              <p:nvSpPr>
                <p:cNvPr id="17778" name="Freeform 307"/>
                <p:cNvSpPr>
                  <a:spLocks/>
                </p:cNvSpPr>
                <p:nvPr/>
              </p:nvSpPr>
              <p:spPr bwMode="auto">
                <a:xfrm>
                  <a:off x="1384" y="900"/>
                  <a:ext cx="69" cy="69"/>
                </a:xfrm>
                <a:custGeom>
                  <a:avLst/>
                  <a:gdLst>
                    <a:gd name="T0" fmla="*/ 0 w 69"/>
                    <a:gd name="T1" fmla="*/ 69 h 69"/>
                    <a:gd name="T2" fmla="*/ 69 w 69"/>
                    <a:gd name="T3" fmla="*/ 36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6"/>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7757" name="Group 308"/>
              <p:cNvGrpSpPr>
                <a:grpSpLocks/>
              </p:cNvGrpSpPr>
              <p:nvPr/>
            </p:nvGrpSpPr>
            <p:grpSpPr bwMode="auto">
              <a:xfrm>
                <a:off x="1230" y="993"/>
                <a:ext cx="171" cy="29"/>
                <a:chOff x="1230" y="993"/>
                <a:chExt cx="171" cy="29"/>
              </a:xfrm>
            </p:grpSpPr>
            <p:sp>
              <p:nvSpPr>
                <p:cNvPr id="17771" name="Freeform 309"/>
                <p:cNvSpPr>
                  <a:spLocks/>
                </p:cNvSpPr>
                <p:nvPr/>
              </p:nvSpPr>
              <p:spPr bwMode="auto">
                <a:xfrm>
                  <a:off x="1230"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772" name="Freeform 310"/>
                <p:cNvSpPr>
                  <a:spLocks/>
                </p:cNvSpPr>
                <p:nvPr/>
              </p:nvSpPr>
              <p:spPr bwMode="auto">
                <a:xfrm>
                  <a:off x="1258"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773" name="Freeform 311"/>
                <p:cNvSpPr>
                  <a:spLocks/>
                </p:cNvSpPr>
                <p:nvPr/>
              </p:nvSpPr>
              <p:spPr bwMode="auto">
                <a:xfrm>
                  <a:off x="1287"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774" name="Freeform 312"/>
                <p:cNvSpPr>
                  <a:spLocks/>
                </p:cNvSpPr>
                <p:nvPr/>
              </p:nvSpPr>
              <p:spPr bwMode="auto">
                <a:xfrm>
                  <a:off x="1315"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775" name="Freeform 313"/>
                <p:cNvSpPr>
                  <a:spLocks/>
                </p:cNvSpPr>
                <p:nvPr/>
              </p:nvSpPr>
              <p:spPr bwMode="auto">
                <a:xfrm>
                  <a:off x="1344"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776" name="Freeform 314"/>
                <p:cNvSpPr>
                  <a:spLocks/>
                </p:cNvSpPr>
                <p:nvPr/>
              </p:nvSpPr>
              <p:spPr bwMode="auto">
                <a:xfrm>
                  <a:off x="1372"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grpSp>
          <p:grpSp>
            <p:nvGrpSpPr>
              <p:cNvPr id="17758" name="Group 315"/>
              <p:cNvGrpSpPr>
                <a:grpSpLocks/>
              </p:cNvGrpSpPr>
              <p:nvPr/>
            </p:nvGrpSpPr>
            <p:grpSpPr bwMode="auto">
              <a:xfrm>
                <a:off x="1384" y="977"/>
                <a:ext cx="69" cy="69"/>
                <a:chOff x="1384" y="977"/>
                <a:chExt cx="69" cy="69"/>
              </a:xfrm>
            </p:grpSpPr>
            <p:sp>
              <p:nvSpPr>
                <p:cNvPr id="17769" name="Line 316"/>
                <p:cNvSpPr>
                  <a:spLocks noChangeShapeType="1"/>
                </p:cNvSpPr>
                <p:nvPr/>
              </p:nvSpPr>
              <p:spPr bwMode="auto">
                <a:xfrm>
                  <a:off x="1449" y="1010"/>
                  <a:ext cx="1" cy="1"/>
                </a:xfrm>
                <a:prstGeom prst="line">
                  <a:avLst/>
                </a:prstGeom>
                <a:noFill/>
                <a:ln w="19050">
                  <a:solidFill>
                    <a:srgbClr val="FF6600"/>
                  </a:solidFill>
                  <a:round/>
                  <a:headEnd/>
                  <a:tailEnd/>
                </a:ln>
              </p:spPr>
              <p:txBody>
                <a:bodyPr/>
                <a:lstStyle/>
                <a:p>
                  <a:endParaRPr lang="ja-JP" altLang="en-US"/>
                </a:p>
              </p:txBody>
            </p:sp>
            <p:sp>
              <p:nvSpPr>
                <p:cNvPr id="17770" name="Freeform 317"/>
                <p:cNvSpPr>
                  <a:spLocks/>
                </p:cNvSpPr>
                <p:nvPr/>
              </p:nvSpPr>
              <p:spPr bwMode="auto">
                <a:xfrm>
                  <a:off x="1384" y="977"/>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7759" name="Group 318"/>
              <p:cNvGrpSpPr>
                <a:grpSpLocks/>
              </p:cNvGrpSpPr>
              <p:nvPr/>
            </p:nvGrpSpPr>
            <p:grpSpPr bwMode="auto">
              <a:xfrm>
                <a:off x="1230" y="1066"/>
                <a:ext cx="171" cy="33"/>
                <a:chOff x="1230" y="1066"/>
                <a:chExt cx="171" cy="33"/>
              </a:xfrm>
            </p:grpSpPr>
            <p:sp>
              <p:nvSpPr>
                <p:cNvPr id="17763" name="Freeform 319"/>
                <p:cNvSpPr>
                  <a:spLocks/>
                </p:cNvSpPr>
                <p:nvPr/>
              </p:nvSpPr>
              <p:spPr bwMode="auto">
                <a:xfrm>
                  <a:off x="1230"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764" name="Freeform 320"/>
                <p:cNvSpPr>
                  <a:spLocks/>
                </p:cNvSpPr>
                <p:nvPr/>
              </p:nvSpPr>
              <p:spPr bwMode="auto">
                <a:xfrm>
                  <a:off x="1258"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765" name="Freeform 321"/>
                <p:cNvSpPr>
                  <a:spLocks/>
                </p:cNvSpPr>
                <p:nvPr/>
              </p:nvSpPr>
              <p:spPr bwMode="auto">
                <a:xfrm>
                  <a:off x="1287"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766" name="Freeform 322"/>
                <p:cNvSpPr>
                  <a:spLocks/>
                </p:cNvSpPr>
                <p:nvPr/>
              </p:nvSpPr>
              <p:spPr bwMode="auto">
                <a:xfrm>
                  <a:off x="1315"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767" name="Freeform 323"/>
                <p:cNvSpPr>
                  <a:spLocks/>
                </p:cNvSpPr>
                <p:nvPr/>
              </p:nvSpPr>
              <p:spPr bwMode="auto">
                <a:xfrm>
                  <a:off x="1344" y="1066"/>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768" name="Freeform 324"/>
                <p:cNvSpPr>
                  <a:spLocks/>
                </p:cNvSpPr>
                <p:nvPr/>
              </p:nvSpPr>
              <p:spPr bwMode="auto">
                <a:xfrm>
                  <a:off x="1372"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7760" name="Group 325"/>
              <p:cNvGrpSpPr>
                <a:grpSpLocks/>
              </p:cNvGrpSpPr>
              <p:nvPr/>
            </p:nvGrpSpPr>
            <p:grpSpPr bwMode="auto">
              <a:xfrm>
                <a:off x="1384" y="1050"/>
                <a:ext cx="69" cy="69"/>
                <a:chOff x="1384" y="1050"/>
                <a:chExt cx="69" cy="69"/>
              </a:xfrm>
            </p:grpSpPr>
            <p:sp>
              <p:nvSpPr>
                <p:cNvPr id="17761" name="Line 326"/>
                <p:cNvSpPr>
                  <a:spLocks noChangeShapeType="1"/>
                </p:cNvSpPr>
                <p:nvPr/>
              </p:nvSpPr>
              <p:spPr bwMode="auto">
                <a:xfrm>
                  <a:off x="1449" y="1083"/>
                  <a:ext cx="1" cy="1"/>
                </a:xfrm>
                <a:prstGeom prst="line">
                  <a:avLst/>
                </a:prstGeom>
                <a:noFill/>
                <a:ln w="19050">
                  <a:solidFill>
                    <a:srgbClr val="FF6600"/>
                  </a:solidFill>
                  <a:round/>
                  <a:headEnd/>
                  <a:tailEnd/>
                </a:ln>
              </p:spPr>
              <p:txBody>
                <a:bodyPr/>
                <a:lstStyle/>
                <a:p>
                  <a:endParaRPr lang="ja-JP" altLang="en-US"/>
                </a:p>
              </p:txBody>
            </p:sp>
            <p:sp>
              <p:nvSpPr>
                <p:cNvPr id="17762" name="Freeform 327"/>
                <p:cNvSpPr>
                  <a:spLocks/>
                </p:cNvSpPr>
                <p:nvPr/>
              </p:nvSpPr>
              <p:spPr bwMode="auto">
                <a:xfrm>
                  <a:off x="1384" y="1050"/>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grpSp>
        <p:sp>
          <p:nvSpPr>
            <p:cNvPr id="15416" name="Freeform 328"/>
            <p:cNvSpPr>
              <a:spLocks/>
            </p:cNvSpPr>
            <p:nvPr/>
          </p:nvSpPr>
          <p:spPr bwMode="auto">
            <a:xfrm flipH="1">
              <a:off x="1010" y="1863"/>
              <a:ext cx="340" cy="857"/>
            </a:xfrm>
            <a:custGeom>
              <a:avLst/>
              <a:gdLst>
                <a:gd name="T0" fmla="*/ 0 w 288"/>
                <a:gd name="T1" fmla="*/ 0 h 581"/>
                <a:gd name="T2" fmla="*/ 63 w 288"/>
                <a:gd name="T3" fmla="*/ 857 h 581"/>
                <a:gd name="T4" fmla="*/ 279 w 288"/>
                <a:gd name="T5" fmla="*/ 857 h 581"/>
                <a:gd name="T6" fmla="*/ 340 w 288"/>
                <a:gd name="T7" fmla="*/ 0 h 581"/>
                <a:gd name="T8" fmla="*/ 0 w 288"/>
                <a:gd name="T9" fmla="*/ 0 h 581"/>
                <a:gd name="T10" fmla="*/ 0 60000 65536"/>
                <a:gd name="T11" fmla="*/ 0 60000 65536"/>
                <a:gd name="T12" fmla="*/ 0 60000 65536"/>
                <a:gd name="T13" fmla="*/ 0 60000 65536"/>
                <a:gd name="T14" fmla="*/ 0 60000 65536"/>
                <a:gd name="T15" fmla="*/ 0 w 288"/>
                <a:gd name="T16" fmla="*/ 0 h 581"/>
                <a:gd name="T17" fmla="*/ 288 w 288"/>
                <a:gd name="T18" fmla="*/ 581 h 581"/>
              </a:gdLst>
              <a:ahLst/>
              <a:cxnLst>
                <a:cxn ang="T10">
                  <a:pos x="T0" y="T1"/>
                </a:cxn>
                <a:cxn ang="T11">
                  <a:pos x="T2" y="T3"/>
                </a:cxn>
                <a:cxn ang="T12">
                  <a:pos x="T4" y="T5"/>
                </a:cxn>
                <a:cxn ang="T13">
                  <a:pos x="T6" y="T7"/>
                </a:cxn>
                <a:cxn ang="T14">
                  <a:pos x="T8" y="T9"/>
                </a:cxn>
              </a:cxnLst>
              <a:rect l="T15" t="T16" r="T17" b="T18"/>
              <a:pathLst>
                <a:path w="288" h="581">
                  <a:moveTo>
                    <a:pt x="0" y="0"/>
                  </a:moveTo>
                  <a:lnTo>
                    <a:pt x="53" y="581"/>
                  </a:lnTo>
                  <a:lnTo>
                    <a:pt x="236" y="581"/>
                  </a:lnTo>
                  <a:lnTo>
                    <a:pt x="288" y="0"/>
                  </a:lnTo>
                  <a:lnTo>
                    <a:pt x="0" y="0"/>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15417" name="Line 329"/>
            <p:cNvSpPr>
              <a:spLocks noChangeShapeType="1"/>
            </p:cNvSpPr>
            <p:nvPr/>
          </p:nvSpPr>
          <p:spPr bwMode="auto">
            <a:xfrm flipH="1">
              <a:off x="1091" y="2684"/>
              <a:ext cx="224" cy="269"/>
            </a:xfrm>
            <a:prstGeom prst="line">
              <a:avLst/>
            </a:prstGeom>
            <a:noFill/>
            <a:ln w="38100">
              <a:solidFill>
                <a:schemeClr val="bg1">
                  <a:lumMod val="95000"/>
                </a:schemeClr>
              </a:solidFill>
              <a:round/>
              <a:headEnd/>
              <a:tailEnd/>
            </a:ln>
          </p:spPr>
          <p:txBody>
            <a:bodyPr/>
            <a:lstStyle/>
            <a:p>
              <a:pPr>
                <a:defRPr/>
              </a:pPr>
              <a:endParaRPr lang="ja-JP" altLang="en-US"/>
            </a:p>
          </p:txBody>
        </p:sp>
        <p:sp>
          <p:nvSpPr>
            <p:cNvPr id="17433" name="Line 330"/>
            <p:cNvSpPr>
              <a:spLocks noChangeShapeType="1"/>
            </p:cNvSpPr>
            <p:nvPr/>
          </p:nvSpPr>
          <p:spPr bwMode="auto">
            <a:xfrm flipH="1">
              <a:off x="975" y="1336"/>
              <a:ext cx="413" cy="533"/>
            </a:xfrm>
            <a:prstGeom prst="line">
              <a:avLst/>
            </a:prstGeom>
            <a:noFill/>
            <a:ln w="50800">
              <a:solidFill>
                <a:srgbClr val="3333CC"/>
              </a:solidFill>
              <a:round/>
              <a:headEnd/>
              <a:tailEnd/>
            </a:ln>
          </p:spPr>
          <p:txBody>
            <a:bodyPr/>
            <a:lstStyle/>
            <a:p>
              <a:endParaRPr lang="ja-JP" altLang="en-US"/>
            </a:p>
          </p:txBody>
        </p:sp>
        <p:sp>
          <p:nvSpPr>
            <p:cNvPr id="17434" name="Line 331"/>
            <p:cNvSpPr>
              <a:spLocks noChangeShapeType="1"/>
            </p:cNvSpPr>
            <p:nvPr/>
          </p:nvSpPr>
          <p:spPr bwMode="auto">
            <a:xfrm>
              <a:off x="1204" y="1563"/>
              <a:ext cx="11" cy="1228"/>
            </a:xfrm>
            <a:prstGeom prst="line">
              <a:avLst/>
            </a:prstGeom>
            <a:noFill/>
            <a:ln w="19050">
              <a:solidFill>
                <a:srgbClr val="FF9900"/>
              </a:solidFill>
              <a:round/>
              <a:headEnd/>
              <a:tailEnd/>
            </a:ln>
          </p:spPr>
          <p:txBody>
            <a:bodyPr/>
            <a:lstStyle/>
            <a:p>
              <a:endParaRPr lang="ja-JP" altLang="en-US"/>
            </a:p>
          </p:txBody>
        </p:sp>
        <p:sp>
          <p:nvSpPr>
            <p:cNvPr id="17435" name="Line 332"/>
            <p:cNvSpPr>
              <a:spLocks noChangeShapeType="1"/>
            </p:cNvSpPr>
            <p:nvPr/>
          </p:nvSpPr>
          <p:spPr bwMode="auto">
            <a:xfrm>
              <a:off x="1124" y="1684"/>
              <a:ext cx="34" cy="1168"/>
            </a:xfrm>
            <a:prstGeom prst="line">
              <a:avLst/>
            </a:prstGeom>
            <a:noFill/>
            <a:ln w="19050">
              <a:solidFill>
                <a:srgbClr val="FF9900"/>
              </a:solidFill>
              <a:round/>
              <a:headEnd/>
              <a:tailEnd/>
            </a:ln>
          </p:spPr>
          <p:txBody>
            <a:bodyPr/>
            <a:lstStyle/>
            <a:p>
              <a:endParaRPr lang="ja-JP" altLang="en-US"/>
            </a:p>
          </p:txBody>
        </p:sp>
        <p:sp>
          <p:nvSpPr>
            <p:cNvPr id="17436" name="Line 333"/>
            <p:cNvSpPr>
              <a:spLocks noChangeShapeType="1"/>
            </p:cNvSpPr>
            <p:nvPr/>
          </p:nvSpPr>
          <p:spPr bwMode="auto">
            <a:xfrm>
              <a:off x="1039" y="1792"/>
              <a:ext cx="81" cy="1124"/>
            </a:xfrm>
            <a:prstGeom prst="line">
              <a:avLst/>
            </a:prstGeom>
            <a:noFill/>
            <a:ln w="19050">
              <a:solidFill>
                <a:srgbClr val="FF9900"/>
              </a:solidFill>
              <a:round/>
              <a:headEnd/>
              <a:tailEnd/>
            </a:ln>
          </p:spPr>
          <p:txBody>
            <a:bodyPr/>
            <a:lstStyle/>
            <a:p>
              <a:endParaRPr lang="ja-JP" altLang="en-US"/>
            </a:p>
          </p:txBody>
        </p:sp>
        <p:sp>
          <p:nvSpPr>
            <p:cNvPr id="17437" name="Line 334"/>
            <p:cNvSpPr>
              <a:spLocks noChangeShapeType="1"/>
            </p:cNvSpPr>
            <p:nvPr/>
          </p:nvSpPr>
          <p:spPr bwMode="auto">
            <a:xfrm flipH="1">
              <a:off x="1039" y="1792"/>
              <a:ext cx="510" cy="2"/>
            </a:xfrm>
            <a:prstGeom prst="line">
              <a:avLst/>
            </a:prstGeom>
            <a:noFill/>
            <a:ln w="19050">
              <a:solidFill>
                <a:srgbClr val="FF9900"/>
              </a:solidFill>
              <a:round/>
              <a:headEnd/>
              <a:tailEnd/>
            </a:ln>
          </p:spPr>
          <p:txBody>
            <a:bodyPr/>
            <a:lstStyle/>
            <a:p>
              <a:endParaRPr lang="ja-JP" altLang="en-US"/>
            </a:p>
          </p:txBody>
        </p:sp>
        <p:sp>
          <p:nvSpPr>
            <p:cNvPr id="17438" name="Line 335"/>
            <p:cNvSpPr>
              <a:spLocks noChangeShapeType="1"/>
            </p:cNvSpPr>
            <p:nvPr/>
          </p:nvSpPr>
          <p:spPr bwMode="auto">
            <a:xfrm flipH="1">
              <a:off x="1124" y="1684"/>
              <a:ext cx="425" cy="3"/>
            </a:xfrm>
            <a:prstGeom prst="line">
              <a:avLst/>
            </a:prstGeom>
            <a:noFill/>
            <a:ln w="19050">
              <a:solidFill>
                <a:srgbClr val="FF9900"/>
              </a:solidFill>
              <a:round/>
              <a:headEnd/>
              <a:tailEnd/>
            </a:ln>
          </p:spPr>
          <p:txBody>
            <a:bodyPr/>
            <a:lstStyle/>
            <a:p>
              <a:endParaRPr lang="ja-JP" altLang="en-US"/>
            </a:p>
          </p:txBody>
        </p:sp>
        <p:sp>
          <p:nvSpPr>
            <p:cNvPr id="17439" name="Line 336"/>
            <p:cNvSpPr>
              <a:spLocks noChangeShapeType="1"/>
            </p:cNvSpPr>
            <p:nvPr/>
          </p:nvSpPr>
          <p:spPr bwMode="auto">
            <a:xfrm flipH="1">
              <a:off x="1204" y="1570"/>
              <a:ext cx="345" cy="2"/>
            </a:xfrm>
            <a:prstGeom prst="line">
              <a:avLst/>
            </a:prstGeom>
            <a:noFill/>
            <a:ln w="19050">
              <a:solidFill>
                <a:srgbClr val="FF9900"/>
              </a:solidFill>
              <a:round/>
              <a:headEnd/>
              <a:tailEnd/>
            </a:ln>
          </p:spPr>
          <p:txBody>
            <a:bodyPr/>
            <a:lstStyle/>
            <a:p>
              <a:endParaRPr lang="ja-JP" altLang="en-US"/>
            </a:p>
          </p:txBody>
        </p:sp>
        <p:sp>
          <p:nvSpPr>
            <p:cNvPr id="17440" name="Line 337"/>
            <p:cNvSpPr>
              <a:spLocks noChangeShapeType="1"/>
            </p:cNvSpPr>
            <p:nvPr/>
          </p:nvSpPr>
          <p:spPr bwMode="auto">
            <a:xfrm flipH="1">
              <a:off x="1291" y="1462"/>
              <a:ext cx="258" cy="1"/>
            </a:xfrm>
            <a:prstGeom prst="line">
              <a:avLst/>
            </a:prstGeom>
            <a:noFill/>
            <a:ln w="19050">
              <a:solidFill>
                <a:srgbClr val="FF9900"/>
              </a:solidFill>
              <a:round/>
              <a:headEnd/>
              <a:tailEnd/>
            </a:ln>
          </p:spPr>
          <p:txBody>
            <a:bodyPr/>
            <a:lstStyle/>
            <a:p>
              <a:endParaRPr lang="ja-JP" altLang="en-US"/>
            </a:p>
          </p:txBody>
        </p:sp>
        <p:sp>
          <p:nvSpPr>
            <p:cNvPr id="17441" name="Line 338"/>
            <p:cNvSpPr>
              <a:spLocks noChangeShapeType="1"/>
            </p:cNvSpPr>
            <p:nvPr/>
          </p:nvSpPr>
          <p:spPr bwMode="auto">
            <a:xfrm flipH="1">
              <a:off x="1263" y="1462"/>
              <a:ext cx="28" cy="1269"/>
            </a:xfrm>
            <a:prstGeom prst="line">
              <a:avLst/>
            </a:prstGeom>
            <a:noFill/>
            <a:ln w="19050">
              <a:solidFill>
                <a:srgbClr val="FF9900"/>
              </a:solidFill>
              <a:round/>
              <a:headEnd/>
              <a:tailEnd/>
            </a:ln>
          </p:spPr>
          <p:txBody>
            <a:bodyPr/>
            <a:lstStyle/>
            <a:p>
              <a:endParaRPr lang="ja-JP" altLang="en-US"/>
            </a:p>
          </p:txBody>
        </p:sp>
        <p:grpSp>
          <p:nvGrpSpPr>
            <p:cNvPr id="17442" name="Group 339"/>
            <p:cNvGrpSpPr>
              <a:grpSpLocks/>
            </p:cNvGrpSpPr>
            <p:nvPr/>
          </p:nvGrpSpPr>
          <p:grpSpPr bwMode="auto">
            <a:xfrm flipH="1">
              <a:off x="426" y="2673"/>
              <a:ext cx="311" cy="291"/>
              <a:chOff x="2168" y="1684"/>
              <a:chExt cx="264" cy="198"/>
            </a:xfrm>
          </p:grpSpPr>
          <p:grpSp>
            <p:nvGrpSpPr>
              <p:cNvPr id="17702" name="Group 340"/>
              <p:cNvGrpSpPr>
                <a:grpSpLocks/>
              </p:cNvGrpSpPr>
              <p:nvPr/>
            </p:nvGrpSpPr>
            <p:grpSpPr bwMode="auto">
              <a:xfrm>
                <a:off x="2168" y="1684"/>
                <a:ext cx="264" cy="198"/>
                <a:chOff x="2168" y="1684"/>
                <a:chExt cx="264" cy="198"/>
              </a:xfrm>
            </p:grpSpPr>
            <p:sp>
              <p:nvSpPr>
                <p:cNvPr id="17704" name="Rectangle 341"/>
                <p:cNvSpPr>
                  <a:spLocks noChangeArrowheads="1"/>
                </p:cNvSpPr>
                <p:nvPr/>
              </p:nvSpPr>
              <p:spPr bwMode="auto">
                <a:xfrm>
                  <a:off x="2168" y="168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05" name="Rectangle 342"/>
                <p:cNvSpPr>
                  <a:spLocks noChangeArrowheads="1"/>
                </p:cNvSpPr>
                <p:nvPr/>
              </p:nvSpPr>
              <p:spPr bwMode="auto">
                <a:xfrm>
                  <a:off x="2168" y="168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06" name="Rectangle 343"/>
                <p:cNvSpPr>
                  <a:spLocks noChangeArrowheads="1"/>
                </p:cNvSpPr>
                <p:nvPr/>
              </p:nvSpPr>
              <p:spPr bwMode="auto">
                <a:xfrm>
                  <a:off x="2168" y="169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07" name="Rectangle 344"/>
                <p:cNvSpPr>
                  <a:spLocks noChangeArrowheads="1"/>
                </p:cNvSpPr>
                <p:nvPr/>
              </p:nvSpPr>
              <p:spPr bwMode="auto">
                <a:xfrm>
                  <a:off x="2168" y="169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08" name="Rectangle 345"/>
                <p:cNvSpPr>
                  <a:spLocks noChangeArrowheads="1"/>
                </p:cNvSpPr>
                <p:nvPr/>
              </p:nvSpPr>
              <p:spPr bwMode="auto">
                <a:xfrm>
                  <a:off x="2168" y="170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09" name="Rectangle 346"/>
                <p:cNvSpPr>
                  <a:spLocks noChangeArrowheads="1"/>
                </p:cNvSpPr>
                <p:nvPr/>
              </p:nvSpPr>
              <p:spPr bwMode="auto">
                <a:xfrm>
                  <a:off x="2168" y="170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0" name="Rectangle 347"/>
                <p:cNvSpPr>
                  <a:spLocks noChangeArrowheads="1"/>
                </p:cNvSpPr>
                <p:nvPr/>
              </p:nvSpPr>
              <p:spPr bwMode="auto">
                <a:xfrm>
                  <a:off x="2168" y="170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1" name="Rectangle 348"/>
                <p:cNvSpPr>
                  <a:spLocks noChangeArrowheads="1"/>
                </p:cNvSpPr>
                <p:nvPr/>
              </p:nvSpPr>
              <p:spPr bwMode="auto">
                <a:xfrm>
                  <a:off x="2168" y="171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2" name="Rectangle 349"/>
                <p:cNvSpPr>
                  <a:spLocks noChangeArrowheads="1"/>
                </p:cNvSpPr>
                <p:nvPr/>
              </p:nvSpPr>
              <p:spPr bwMode="auto">
                <a:xfrm>
                  <a:off x="2168" y="171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3" name="Rectangle 350"/>
                <p:cNvSpPr>
                  <a:spLocks noChangeArrowheads="1"/>
                </p:cNvSpPr>
                <p:nvPr/>
              </p:nvSpPr>
              <p:spPr bwMode="auto">
                <a:xfrm>
                  <a:off x="2168" y="172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4" name="Rectangle 351"/>
                <p:cNvSpPr>
                  <a:spLocks noChangeArrowheads="1"/>
                </p:cNvSpPr>
                <p:nvPr/>
              </p:nvSpPr>
              <p:spPr bwMode="auto">
                <a:xfrm>
                  <a:off x="2168" y="172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5" name="Rectangle 352"/>
                <p:cNvSpPr>
                  <a:spLocks noChangeArrowheads="1"/>
                </p:cNvSpPr>
                <p:nvPr/>
              </p:nvSpPr>
              <p:spPr bwMode="auto">
                <a:xfrm>
                  <a:off x="2168" y="172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6" name="Rectangle 353"/>
                <p:cNvSpPr>
                  <a:spLocks noChangeArrowheads="1"/>
                </p:cNvSpPr>
                <p:nvPr/>
              </p:nvSpPr>
              <p:spPr bwMode="auto">
                <a:xfrm>
                  <a:off x="2168" y="173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7" name="Rectangle 354"/>
                <p:cNvSpPr>
                  <a:spLocks noChangeArrowheads="1"/>
                </p:cNvSpPr>
                <p:nvPr/>
              </p:nvSpPr>
              <p:spPr bwMode="auto">
                <a:xfrm>
                  <a:off x="2168" y="173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8" name="Rectangle 355"/>
                <p:cNvSpPr>
                  <a:spLocks noChangeArrowheads="1"/>
                </p:cNvSpPr>
                <p:nvPr/>
              </p:nvSpPr>
              <p:spPr bwMode="auto">
                <a:xfrm>
                  <a:off x="2168" y="174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19" name="Rectangle 356"/>
                <p:cNvSpPr>
                  <a:spLocks noChangeArrowheads="1"/>
                </p:cNvSpPr>
                <p:nvPr/>
              </p:nvSpPr>
              <p:spPr bwMode="auto">
                <a:xfrm>
                  <a:off x="2168" y="174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0" name="Rectangle 357"/>
                <p:cNvSpPr>
                  <a:spLocks noChangeArrowheads="1"/>
                </p:cNvSpPr>
                <p:nvPr/>
              </p:nvSpPr>
              <p:spPr bwMode="auto">
                <a:xfrm>
                  <a:off x="2168" y="1748"/>
                  <a:ext cx="264" cy="5"/>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1" name="Rectangle 358"/>
                <p:cNvSpPr>
                  <a:spLocks noChangeArrowheads="1"/>
                </p:cNvSpPr>
                <p:nvPr/>
              </p:nvSpPr>
              <p:spPr bwMode="auto">
                <a:xfrm>
                  <a:off x="2168" y="1753"/>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2" name="Rectangle 359"/>
                <p:cNvSpPr>
                  <a:spLocks noChangeArrowheads="1"/>
                </p:cNvSpPr>
                <p:nvPr/>
              </p:nvSpPr>
              <p:spPr bwMode="auto">
                <a:xfrm>
                  <a:off x="2168" y="1757"/>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3" name="Rectangle 360"/>
                <p:cNvSpPr>
                  <a:spLocks noChangeArrowheads="1"/>
                </p:cNvSpPr>
                <p:nvPr/>
              </p:nvSpPr>
              <p:spPr bwMode="auto">
                <a:xfrm>
                  <a:off x="2168" y="1761"/>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4" name="Rectangle 361"/>
                <p:cNvSpPr>
                  <a:spLocks noChangeArrowheads="1"/>
                </p:cNvSpPr>
                <p:nvPr/>
              </p:nvSpPr>
              <p:spPr bwMode="auto">
                <a:xfrm>
                  <a:off x="2168" y="1765"/>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5" name="Rectangle 362"/>
                <p:cNvSpPr>
                  <a:spLocks noChangeArrowheads="1"/>
                </p:cNvSpPr>
                <p:nvPr/>
              </p:nvSpPr>
              <p:spPr bwMode="auto">
                <a:xfrm>
                  <a:off x="2168" y="1769"/>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6" name="Rectangle 363"/>
                <p:cNvSpPr>
                  <a:spLocks noChangeArrowheads="1"/>
                </p:cNvSpPr>
                <p:nvPr/>
              </p:nvSpPr>
              <p:spPr bwMode="auto">
                <a:xfrm>
                  <a:off x="2168" y="1773"/>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7" name="Rectangle 364"/>
                <p:cNvSpPr>
                  <a:spLocks noChangeArrowheads="1"/>
                </p:cNvSpPr>
                <p:nvPr/>
              </p:nvSpPr>
              <p:spPr bwMode="auto">
                <a:xfrm>
                  <a:off x="2168" y="1777"/>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8" name="Rectangle 365"/>
                <p:cNvSpPr>
                  <a:spLocks noChangeArrowheads="1"/>
                </p:cNvSpPr>
                <p:nvPr/>
              </p:nvSpPr>
              <p:spPr bwMode="auto">
                <a:xfrm>
                  <a:off x="2168" y="1781"/>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29" name="Rectangle 366"/>
                <p:cNvSpPr>
                  <a:spLocks noChangeArrowheads="1"/>
                </p:cNvSpPr>
                <p:nvPr/>
              </p:nvSpPr>
              <p:spPr bwMode="auto">
                <a:xfrm>
                  <a:off x="2168" y="1785"/>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0" name="Rectangle 367"/>
                <p:cNvSpPr>
                  <a:spLocks noChangeArrowheads="1"/>
                </p:cNvSpPr>
                <p:nvPr/>
              </p:nvSpPr>
              <p:spPr bwMode="auto">
                <a:xfrm>
                  <a:off x="2168" y="1789"/>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1" name="Rectangle 368"/>
                <p:cNvSpPr>
                  <a:spLocks noChangeArrowheads="1"/>
                </p:cNvSpPr>
                <p:nvPr/>
              </p:nvSpPr>
              <p:spPr bwMode="auto">
                <a:xfrm>
                  <a:off x="2168" y="1793"/>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2" name="Rectangle 369"/>
                <p:cNvSpPr>
                  <a:spLocks noChangeArrowheads="1"/>
                </p:cNvSpPr>
                <p:nvPr/>
              </p:nvSpPr>
              <p:spPr bwMode="auto">
                <a:xfrm>
                  <a:off x="2168" y="1797"/>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3" name="Rectangle 370"/>
                <p:cNvSpPr>
                  <a:spLocks noChangeArrowheads="1"/>
                </p:cNvSpPr>
                <p:nvPr/>
              </p:nvSpPr>
              <p:spPr bwMode="auto">
                <a:xfrm>
                  <a:off x="2168" y="1801"/>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4" name="Rectangle 371"/>
                <p:cNvSpPr>
                  <a:spLocks noChangeArrowheads="1"/>
                </p:cNvSpPr>
                <p:nvPr/>
              </p:nvSpPr>
              <p:spPr bwMode="auto">
                <a:xfrm>
                  <a:off x="2168" y="1805"/>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5" name="Rectangle 372"/>
                <p:cNvSpPr>
                  <a:spLocks noChangeArrowheads="1"/>
                </p:cNvSpPr>
                <p:nvPr/>
              </p:nvSpPr>
              <p:spPr bwMode="auto">
                <a:xfrm>
                  <a:off x="2168" y="1809"/>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2" name="Rectangle 373"/>
                <p:cNvSpPr>
                  <a:spLocks noChangeArrowheads="1"/>
                </p:cNvSpPr>
                <p:nvPr/>
              </p:nvSpPr>
              <p:spPr bwMode="auto">
                <a:xfrm>
                  <a:off x="2168" y="1813"/>
                  <a:ext cx="264" cy="5"/>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7" name="Rectangle 374"/>
                <p:cNvSpPr>
                  <a:spLocks noChangeArrowheads="1"/>
                </p:cNvSpPr>
                <p:nvPr/>
              </p:nvSpPr>
              <p:spPr bwMode="auto">
                <a:xfrm>
                  <a:off x="2168" y="181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8" name="Rectangle 375"/>
                <p:cNvSpPr>
                  <a:spLocks noChangeArrowheads="1"/>
                </p:cNvSpPr>
                <p:nvPr/>
              </p:nvSpPr>
              <p:spPr bwMode="auto">
                <a:xfrm>
                  <a:off x="2168" y="182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39" name="Rectangle 376"/>
                <p:cNvSpPr>
                  <a:spLocks noChangeArrowheads="1"/>
                </p:cNvSpPr>
                <p:nvPr/>
              </p:nvSpPr>
              <p:spPr bwMode="auto">
                <a:xfrm>
                  <a:off x="2168" y="182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0" name="Rectangle 377"/>
                <p:cNvSpPr>
                  <a:spLocks noChangeArrowheads="1"/>
                </p:cNvSpPr>
                <p:nvPr/>
              </p:nvSpPr>
              <p:spPr bwMode="auto">
                <a:xfrm>
                  <a:off x="2168" y="183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1" name="Rectangle 378"/>
                <p:cNvSpPr>
                  <a:spLocks noChangeArrowheads="1"/>
                </p:cNvSpPr>
                <p:nvPr/>
              </p:nvSpPr>
              <p:spPr bwMode="auto">
                <a:xfrm>
                  <a:off x="2168" y="183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2" name="Rectangle 379"/>
                <p:cNvSpPr>
                  <a:spLocks noChangeArrowheads="1"/>
                </p:cNvSpPr>
                <p:nvPr/>
              </p:nvSpPr>
              <p:spPr bwMode="auto">
                <a:xfrm>
                  <a:off x="2168" y="183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3" name="Rectangle 380"/>
                <p:cNvSpPr>
                  <a:spLocks noChangeArrowheads="1"/>
                </p:cNvSpPr>
                <p:nvPr/>
              </p:nvSpPr>
              <p:spPr bwMode="auto">
                <a:xfrm>
                  <a:off x="2168" y="184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4" name="Rectangle 381"/>
                <p:cNvSpPr>
                  <a:spLocks noChangeArrowheads="1"/>
                </p:cNvSpPr>
                <p:nvPr/>
              </p:nvSpPr>
              <p:spPr bwMode="auto">
                <a:xfrm>
                  <a:off x="2168" y="184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5" name="Rectangle 382"/>
                <p:cNvSpPr>
                  <a:spLocks noChangeArrowheads="1"/>
                </p:cNvSpPr>
                <p:nvPr/>
              </p:nvSpPr>
              <p:spPr bwMode="auto">
                <a:xfrm>
                  <a:off x="2168" y="185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6" name="Rectangle 383"/>
                <p:cNvSpPr>
                  <a:spLocks noChangeArrowheads="1"/>
                </p:cNvSpPr>
                <p:nvPr/>
              </p:nvSpPr>
              <p:spPr bwMode="auto">
                <a:xfrm>
                  <a:off x="2168" y="185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7" name="Rectangle 384"/>
                <p:cNvSpPr>
                  <a:spLocks noChangeArrowheads="1"/>
                </p:cNvSpPr>
                <p:nvPr/>
              </p:nvSpPr>
              <p:spPr bwMode="auto">
                <a:xfrm>
                  <a:off x="2168" y="185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8" name="Rectangle 385"/>
                <p:cNvSpPr>
                  <a:spLocks noChangeArrowheads="1"/>
                </p:cNvSpPr>
                <p:nvPr/>
              </p:nvSpPr>
              <p:spPr bwMode="auto">
                <a:xfrm>
                  <a:off x="2168" y="186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49" name="Rectangle 386"/>
                <p:cNvSpPr>
                  <a:spLocks noChangeArrowheads="1"/>
                </p:cNvSpPr>
                <p:nvPr/>
              </p:nvSpPr>
              <p:spPr bwMode="auto">
                <a:xfrm>
                  <a:off x="2168" y="186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50" name="Rectangle 387"/>
                <p:cNvSpPr>
                  <a:spLocks noChangeArrowheads="1"/>
                </p:cNvSpPr>
                <p:nvPr/>
              </p:nvSpPr>
              <p:spPr bwMode="auto">
                <a:xfrm>
                  <a:off x="2168" y="187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51" name="Rectangle 388"/>
                <p:cNvSpPr>
                  <a:spLocks noChangeArrowheads="1"/>
                </p:cNvSpPr>
                <p:nvPr/>
              </p:nvSpPr>
              <p:spPr bwMode="auto">
                <a:xfrm>
                  <a:off x="2168" y="187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7752" name="Rectangle 389"/>
                <p:cNvSpPr>
                  <a:spLocks noChangeArrowheads="1"/>
                </p:cNvSpPr>
                <p:nvPr/>
              </p:nvSpPr>
              <p:spPr bwMode="auto">
                <a:xfrm>
                  <a:off x="2168" y="187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grpSp>
          <p:sp>
            <p:nvSpPr>
              <p:cNvPr id="17736" name="Rectangle 390"/>
              <p:cNvSpPr>
                <a:spLocks noChangeArrowheads="1"/>
              </p:cNvSpPr>
              <p:nvPr/>
            </p:nvSpPr>
            <p:spPr bwMode="auto">
              <a:xfrm>
                <a:off x="2168" y="1684"/>
                <a:ext cx="264" cy="198"/>
              </a:xfrm>
              <a:prstGeom prst="rect">
                <a:avLst/>
              </a:prstGeom>
              <a:solidFill>
                <a:schemeClr val="tx1">
                  <a:lumMod val="65000"/>
                  <a:lumOff val="35000"/>
                </a:schemeClr>
              </a:solidFill>
              <a:ln w="19050" cap="rnd">
                <a:solidFill>
                  <a:schemeClr val="tx1"/>
                </a:solidFill>
                <a:miter lim="800000"/>
                <a:headEnd/>
                <a:tailEnd/>
              </a:ln>
            </p:spPr>
            <p:txBody>
              <a:bodyPr/>
              <a:lstStyle/>
              <a:p>
                <a:pPr>
                  <a:defRPr/>
                </a:pPr>
                <a:endParaRPr lang="ja-JP" altLang="en-US"/>
              </a:p>
            </p:txBody>
          </p:sp>
        </p:grpSp>
        <p:sp>
          <p:nvSpPr>
            <p:cNvPr id="15428" name="Freeform 391"/>
            <p:cNvSpPr>
              <a:spLocks/>
            </p:cNvSpPr>
            <p:nvPr/>
          </p:nvSpPr>
          <p:spPr bwMode="auto">
            <a:xfrm flipH="1">
              <a:off x="809" y="2720"/>
              <a:ext cx="225" cy="204"/>
            </a:xfrm>
            <a:custGeom>
              <a:avLst/>
              <a:gdLst>
                <a:gd name="T0" fmla="*/ 0 w 191"/>
                <a:gd name="T1" fmla="*/ 204 h 138"/>
                <a:gd name="T2" fmla="*/ 225 w 191"/>
                <a:gd name="T3" fmla="*/ 157 h 138"/>
                <a:gd name="T4" fmla="*/ 225 w 191"/>
                <a:gd name="T5" fmla="*/ 47 h 138"/>
                <a:gd name="T6" fmla="*/ 0 w 191"/>
                <a:gd name="T7" fmla="*/ 0 h 138"/>
                <a:gd name="T8" fmla="*/ 0 w 191"/>
                <a:gd name="T9" fmla="*/ 204 h 138"/>
                <a:gd name="T10" fmla="*/ 0 60000 65536"/>
                <a:gd name="T11" fmla="*/ 0 60000 65536"/>
                <a:gd name="T12" fmla="*/ 0 60000 65536"/>
                <a:gd name="T13" fmla="*/ 0 60000 65536"/>
                <a:gd name="T14" fmla="*/ 0 60000 65536"/>
                <a:gd name="T15" fmla="*/ 0 w 191"/>
                <a:gd name="T16" fmla="*/ 0 h 138"/>
                <a:gd name="T17" fmla="*/ 191 w 191"/>
                <a:gd name="T18" fmla="*/ 138 h 138"/>
              </a:gdLst>
              <a:ahLst/>
              <a:cxnLst>
                <a:cxn ang="T10">
                  <a:pos x="T0" y="T1"/>
                </a:cxn>
                <a:cxn ang="T11">
                  <a:pos x="T2" y="T3"/>
                </a:cxn>
                <a:cxn ang="T12">
                  <a:pos x="T4" y="T5"/>
                </a:cxn>
                <a:cxn ang="T13">
                  <a:pos x="T6" y="T7"/>
                </a:cxn>
                <a:cxn ang="T14">
                  <a:pos x="T8" y="T9"/>
                </a:cxn>
              </a:cxnLst>
              <a:rect l="T15" t="T16" r="T17" b="T18"/>
              <a:pathLst>
                <a:path w="191" h="138">
                  <a:moveTo>
                    <a:pt x="0" y="138"/>
                  </a:moveTo>
                  <a:lnTo>
                    <a:pt x="191" y="106"/>
                  </a:lnTo>
                  <a:lnTo>
                    <a:pt x="191" y="32"/>
                  </a:lnTo>
                  <a:lnTo>
                    <a:pt x="0" y="0"/>
                  </a:lnTo>
                  <a:lnTo>
                    <a:pt x="0" y="138"/>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15429" name="Rectangle 392"/>
            <p:cNvSpPr>
              <a:spLocks noChangeArrowheads="1"/>
            </p:cNvSpPr>
            <p:nvPr/>
          </p:nvSpPr>
          <p:spPr bwMode="auto">
            <a:xfrm flipH="1">
              <a:off x="1034" y="2720"/>
              <a:ext cx="73" cy="204"/>
            </a:xfrm>
            <a:prstGeom prst="rect">
              <a:avLst/>
            </a:prstGeom>
            <a:solidFill>
              <a:schemeClr val="tx2">
                <a:lumMod val="20000"/>
                <a:lumOff val="80000"/>
              </a:schemeClr>
            </a:solidFill>
            <a:ln w="9525">
              <a:noFill/>
              <a:miter lim="800000"/>
              <a:headEnd/>
              <a:tailEnd/>
            </a:ln>
          </p:spPr>
          <p:txBody>
            <a:bodyPr/>
            <a:lstStyle/>
            <a:p>
              <a:pPr>
                <a:defRPr/>
              </a:pPr>
              <a:endParaRPr lang="ja-JP" altLang="en-US"/>
            </a:p>
          </p:txBody>
        </p:sp>
        <p:sp>
          <p:nvSpPr>
            <p:cNvPr id="17445" name="Rectangle 393"/>
            <p:cNvSpPr>
              <a:spLocks noChangeArrowheads="1"/>
            </p:cNvSpPr>
            <p:nvPr/>
          </p:nvSpPr>
          <p:spPr bwMode="auto">
            <a:xfrm flipH="1">
              <a:off x="761" y="2713"/>
              <a:ext cx="311" cy="216"/>
            </a:xfrm>
            <a:prstGeom prst="rect">
              <a:avLst/>
            </a:prstGeom>
            <a:noFill/>
            <a:ln w="19050" cap="rnd">
              <a:solidFill>
                <a:srgbClr val="000000"/>
              </a:solidFill>
              <a:miter lim="800000"/>
              <a:headEnd/>
              <a:tailEnd/>
            </a:ln>
          </p:spPr>
          <p:txBody>
            <a:bodyPr/>
            <a:lstStyle/>
            <a:p>
              <a:endParaRPr lang="ja-JP" altLang="en-US"/>
            </a:p>
          </p:txBody>
        </p:sp>
        <p:grpSp>
          <p:nvGrpSpPr>
            <p:cNvPr id="17446" name="Group 394"/>
            <p:cNvGrpSpPr>
              <a:grpSpLocks/>
            </p:cNvGrpSpPr>
            <p:nvPr/>
          </p:nvGrpSpPr>
          <p:grpSpPr bwMode="auto">
            <a:xfrm flipH="1">
              <a:off x="999" y="2720"/>
              <a:ext cx="63" cy="204"/>
              <a:chOff x="1892" y="1716"/>
              <a:chExt cx="53" cy="138"/>
            </a:xfrm>
          </p:grpSpPr>
          <p:sp>
            <p:nvSpPr>
              <p:cNvPr id="17685" name="Freeform 395"/>
              <p:cNvSpPr>
                <a:spLocks/>
              </p:cNvSpPr>
              <p:nvPr/>
            </p:nvSpPr>
            <p:spPr bwMode="auto">
              <a:xfrm>
                <a:off x="1892" y="1716"/>
                <a:ext cx="53" cy="138"/>
              </a:xfrm>
              <a:custGeom>
                <a:avLst/>
                <a:gdLst>
                  <a:gd name="T0" fmla="*/ 28 w 53"/>
                  <a:gd name="T1" fmla="*/ 0 h 138"/>
                  <a:gd name="T2" fmla="*/ 16 w 53"/>
                  <a:gd name="T3" fmla="*/ 4 h 138"/>
                  <a:gd name="T4" fmla="*/ 8 w 53"/>
                  <a:gd name="T5" fmla="*/ 20 h 138"/>
                  <a:gd name="T6" fmla="*/ 4 w 53"/>
                  <a:gd name="T7" fmla="*/ 45 h 138"/>
                  <a:gd name="T8" fmla="*/ 0 w 53"/>
                  <a:gd name="T9" fmla="*/ 69 h 138"/>
                  <a:gd name="T10" fmla="*/ 4 w 53"/>
                  <a:gd name="T11" fmla="*/ 93 h 138"/>
                  <a:gd name="T12" fmla="*/ 8 w 53"/>
                  <a:gd name="T13" fmla="*/ 118 h 138"/>
                  <a:gd name="T14" fmla="*/ 16 w 53"/>
                  <a:gd name="T15" fmla="*/ 134 h 138"/>
                  <a:gd name="T16" fmla="*/ 28 w 53"/>
                  <a:gd name="T17" fmla="*/ 138 h 138"/>
                  <a:gd name="T18" fmla="*/ 36 w 53"/>
                  <a:gd name="T19" fmla="*/ 134 h 138"/>
                  <a:gd name="T20" fmla="*/ 44 w 53"/>
                  <a:gd name="T21" fmla="*/ 118 h 138"/>
                  <a:gd name="T22" fmla="*/ 53 w 53"/>
                  <a:gd name="T23" fmla="*/ 93 h 138"/>
                  <a:gd name="T24" fmla="*/ 53 w 53"/>
                  <a:gd name="T25" fmla="*/ 69 h 138"/>
                  <a:gd name="T26" fmla="*/ 53 w 53"/>
                  <a:gd name="T27" fmla="*/ 45 h 138"/>
                  <a:gd name="T28" fmla="*/ 44 w 53"/>
                  <a:gd name="T29" fmla="*/ 20 h 138"/>
                  <a:gd name="T30" fmla="*/ 36 w 53"/>
                  <a:gd name="T31" fmla="*/ 4 h 138"/>
                  <a:gd name="T32" fmla="*/ 28 w 53"/>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38"/>
                  <a:gd name="T53" fmla="*/ 53 w 53"/>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38">
                    <a:moveTo>
                      <a:pt x="28" y="0"/>
                    </a:moveTo>
                    <a:lnTo>
                      <a:pt x="16" y="4"/>
                    </a:lnTo>
                    <a:lnTo>
                      <a:pt x="8" y="20"/>
                    </a:lnTo>
                    <a:lnTo>
                      <a:pt x="4" y="45"/>
                    </a:lnTo>
                    <a:lnTo>
                      <a:pt x="0" y="69"/>
                    </a:lnTo>
                    <a:lnTo>
                      <a:pt x="4" y="93"/>
                    </a:lnTo>
                    <a:lnTo>
                      <a:pt x="8" y="118"/>
                    </a:lnTo>
                    <a:lnTo>
                      <a:pt x="16" y="134"/>
                    </a:lnTo>
                    <a:lnTo>
                      <a:pt x="28" y="138"/>
                    </a:lnTo>
                    <a:lnTo>
                      <a:pt x="36" y="134"/>
                    </a:lnTo>
                    <a:lnTo>
                      <a:pt x="44" y="118"/>
                    </a:lnTo>
                    <a:lnTo>
                      <a:pt x="53" y="93"/>
                    </a:lnTo>
                    <a:lnTo>
                      <a:pt x="53" y="69"/>
                    </a:lnTo>
                    <a:lnTo>
                      <a:pt x="53" y="45"/>
                    </a:lnTo>
                    <a:lnTo>
                      <a:pt x="44" y="20"/>
                    </a:lnTo>
                    <a:lnTo>
                      <a:pt x="36" y="4"/>
                    </a:lnTo>
                    <a:lnTo>
                      <a:pt x="28" y="0"/>
                    </a:lnTo>
                    <a:close/>
                  </a:path>
                </a:pathLst>
              </a:custGeom>
              <a:solidFill>
                <a:srgbClr val="15FFFF"/>
              </a:solidFill>
              <a:ln w="9525">
                <a:noFill/>
                <a:round/>
                <a:headEnd/>
                <a:tailEnd/>
              </a:ln>
            </p:spPr>
            <p:txBody>
              <a:bodyPr/>
              <a:lstStyle/>
              <a:p>
                <a:endParaRPr lang="ja-JP" altLang="en-US"/>
              </a:p>
            </p:txBody>
          </p:sp>
          <p:sp>
            <p:nvSpPr>
              <p:cNvPr id="17686" name="Freeform 396"/>
              <p:cNvSpPr>
                <a:spLocks/>
              </p:cNvSpPr>
              <p:nvPr/>
            </p:nvSpPr>
            <p:spPr bwMode="auto">
              <a:xfrm>
                <a:off x="1892" y="1724"/>
                <a:ext cx="53" cy="122"/>
              </a:xfrm>
              <a:custGeom>
                <a:avLst/>
                <a:gdLst>
                  <a:gd name="T0" fmla="*/ 28 w 53"/>
                  <a:gd name="T1" fmla="*/ 0 h 122"/>
                  <a:gd name="T2" fmla="*/ 16 w 53"/>
                  <a:gd name="T3" fmla="*/ 4 h 122"/>
                  <a:gd name="T4" fmla="*/ 8 w 53"/>
                  <a:gd name="T5" fmla="*/ 20 h 122"/>
                  <a:gd name="T6" fmla="*/ 4 w 53"/>
                  <a:gd name="T7" fmla="*/ 37 h 122"/>
                  <a:gd name="T8" fmla="*/ 0 w 53"/>
                  <a:gd name="T9" fmla="*/ 61 h 122"/>
                  <a:gd name="T10" fmla="*/ 4 w 53"/>
                  <a:gd name="T11" fmla="*/ 85 h 122"/>
                  <a:gd name="T12" fmla="*/ 8 w 53"/>
                  <a:gd name="T13" fmla="*/ 106 h 122"/>
                  <a:gd name="T14" fmla="*/ 16 w 53"/>
                  <a:gd name="T15" fmla="*/ 118 h 122"/>
                  <a:gd name="T16" fmla="*/ 28 w 53"/>
                  <a:gd name="T17" fmla="*/ 122 h 122"/>
                  <a:gd name="T18" fmla="*/ 36 w 53"/>
                  <a:gd name="T19" fmla="*/ 118 h 122"/>
                  <a:gd name="T20" fmla="*/ 44 w 53"/>
                  <a:gd name="T21" fmla="*/ 106 h 122"/>
                  <a:gd name="T22" fmla="*/ 53 w 53"/>
                  <a:gd name="T23" fmla="*/ 85 h 122"/>
                  <a:gd name="T24" fmla="*/ 53 w 53"/>
                  <a:gd name="T25" fmla="*/ 61 h 122"/>
                  <a:gd name="T26" fmla="*/ 53 w 53"/>
                  <a:gd name="T27" fmla="*/ 37 h 122"/>
                  <a:gd name="T28" fmla="*/ 44 w 53"/>
                  <a:gd name="T29" fmla="*/ 20 h 122"/>
                  <a:gd name="T30" fmla="*/ 36 w 53"/>
                  <a:gd name="T31" fmla="*/ 4 h 122"/>
                  <a:gd name="T32" fmla="*/ 28 w 53"/>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2"/>
                  <a:gd name="T53" fmla="*/ 53 w 5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2">
                    <a:moveTo>
                      <a:pt x="28" y="0"/>
                    </a:moveTo>
                    <a:lnTo>
                      <a:pt x="16" y="4"/>
                    </a:lnTo>
                    <a:lnTo>
                      <a:pt x="8" y="20"/>
                    </a:lnTo>
                    <a:lnTo>
                      <a:pt x="4" y="37"/>
                    </a:lnTo>
                    <a:lnTo>
                      <a:pt x="0" y="61"/>
                    </a:lnTo>
                    <a:lnTo>
                      <a:pt x="4" y="85"/>
                    </a:lnTo>
                    <a:lnTo>
                      <a:pt x="8" y="106"/>
                    </a:lnTo>
                    <a:lnTo>
                      <a:pt x="16" y="118"/>
                    </a:lnTo>
                    <a:lnTo>
                      <a:pt x="28" y="122"/>
                    </a:lnTo>
                    <a:lnTo>
                      <a:pt x="36" y="118"/>
                    </a:lnTo>
                    <a:lnTo>
                      <a:pt x="44" y="106"/>
                    </a:lnTo>
                    <a:lnTo>
                      <a:pt x="53" y="85"/>
                    </a:lnTo>
                    <a:lnTo>
                      <a:pt x="53" y="61"/>
                    </a:lnTo>
                    <a:lnTo>
                      <a:pt x="53" y="37"/>
                    </a:lnTo>
                    <a:lnTo>
                      <a:pt x="44" y="20"/>
                    </a:lnTo>
                    <a:lnTo>
                      <a:pt x="36" y="4"/>
                    </a:lnTo>
                    <a:lnTo>
                      <a:pt x="28" y="0"/>
                    </a:lnTo>
                    <a:close/>
                  </a:path>
                </a:pathLst>
              </a:custGeom>
              <a:solidFill>
                <a:srgbClr val="28FFFF"/>
              </a:solidFill>
              <a:ln w="9525">
                <a:noFill/>
                <a:round/>
                <a:headEnd/>
                <a:tailEnd/>
              </a:ln>
            </p:spPr>
            <p:txBody>
              <a:bodyPr/>
              <a:lstStyle/>
              <a:p>
                <a:endParaRPr lang="ja-JP" altLang="en-US"/>
              </a:p>
            </p:txBody>
          </p:sp>
          <p:sp>
            <p:nvSpPr>
              <p:cNvPr id="17687" name="Freeform 397"/>
              <p:cNvSpPr>
                <a:spLocks/>
              </p:cNvSpPr>
              <p:nvPr/>
            </p:nvSpPr>
            <p:spPr bwMode="auto">
              <a:xfrm>
                <a:off x="1896" y="1728"/>
                <a:ext cx="45" cy="114"/>
              </a:xfrm>
              <a:custGeom>
                <a:avLst/>
                <a:gdLst>
                  <a:gd name="T0" fmla="*/ 24 w 45"/>
                  <a:gd name="T1" fmla="*/ 0 h 114"/>
                  <a:gd name="T2" fmla="*/ 16 w 45"/>
                  <a:gd name="T3" fmla="*/ 4 h 114"/>
                  <a:gd name="T4" fmla="*/ 8 w 45"/>
                  <a:gd name="T5" fmla="*/ 16 h 114"/>
                  <a:gd name="T6" fmla="*/ 4 w 45"/>
                  <a:gd name="T7" fmla="*/ 37 h 114"/>
                  <a:gd name="T8" fmla="*/ 0 w 45"/>
                  <a:gd name="T9" fmla="*/ 57 h 114"/>
                  <a:gd name="T10" fmla="*/ 4 w 45"/>
                  <a:gd name="T11" fmla="*/ 81 h 114"/>
                  <a:gd name="T12" fmla="*/ 8 w 45"/>
                  <a:gd name="T13" fmla="*/ 98 h 114"/>
                  <a:gd name="T14" fmla="*/ 16 w 45"/>
                  <a:gd name="T15" fmla="*/ 110 h 114"/>
                  <a:gd name="T16" fmla="*/ 24 w 45"/>
                  <a:gd name="T17" fmla="*/ 114 h 114"/>
                  <a:gd name="T18" fmla="*/ 32 w 45"/>
                  <a:gd name="T19" fmla="*/ 110 h 114"/>
                  <a:gd name="T20" fmla="*/ 40 w 45"/>
                  <a:gd name="T21" fmla="*/ 98 h 114"/>
                  <a:gd name="T22" fmla="*/ 45 w 45"/>
                  <a:gd name="T23" fmla="*/ 81 h 114"/>
                  <a:gd name="T24" fmla="*/ 45 w 45"/>
                  <a:gd name="T25" fmla="*/ 57 h 114"/>
                  <a:gd name="T26" fmla="*/ 45 w 45"/>
                  <a:gd name="T27" fmla="*/ 37 h 114"/>
                  <a:gd name="T28" fmla="*/ 40 w 45"/>
                  <a:gd name="T29" fmla="*/ 16 h 114"/>
                  <a:gd name="T30" fmla="*/ 32 w 45"/>
                  <a:gd name="T31" fmla="*/ 4 h 114"/>
                  <a:gd name="T32" fmla="*/ 24 w 45"/>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14"/>
                  <a:gd name="T53" fmla="*/ 45 w 45"/>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14">
                    <a:moveTo>
                      <a:pt x="24" y="0"/>
                    </a:moveTo>
                    <a:lnTo>
                      <a:pt x="16" y="4"/>
                    </a:lnTo>
                    <a:lnTo>
                      <a:pt x="8" y="16"/>
                    </a:lnTo>
                    <a:lnTo>
                      <a:pt x="4" y="37"/>
                    </a:lnTo>
                    <a:lnTo>
                      <a:pt x="0" y="57"/>
                    </a:lnTo>
                    <a:lnTo>
                      <a:pt x="4" y="81"/>
                    </a:lnTo>
                    <a:lnTo>
                      <a:pt x="8" y="98"/>
                    </a:lnTo>
                    <a:lnTo>
                      <a:pt x="16" y="110"/>
                    </a:lnTo>
                    <a:lnTo>
                      <a:pt x="24" y="114"/>
                    </a:lnTo>
                    <a:lnTo>
                      <a:pt x="32" y="110"/>
                    </a:lnTo>
                    <a:lnTo>
                      <a:pt x="40" y="98"/>
                    </a:lnTo>
                    <a:lnTo>
                      <a:pt x="45" y="81"/>
                    </a:lnTo>
                    <a:lnTo>
                      <a:pt x="45" y="57"/>
                    </a:lnTo>
                    <a:lnTo>
                      <a:pt x="45" y="37"/>
                    </a:lnTo>
                    <a:lnTo>
                      <a:pt x="40" y="16"/>
                    </a:lnTo>
                    <a:lnTo>
                      <a:pt x="32" y="4"/>
                    </a:lnTo>
                    <a:lnTo>
                      <a:pt x="24" y="0"/>
                    </a:lnTo>
                    <a:close/>
                  </a:path>
                </a:pathLst>
              </a:custGeom>
              <a:solidFill>
                <a:srgbClr val="3AFFFF"/>
              </a:solidFill>
              <a:ln w="9525">
                <a:noFill/>
                <a:round/>
                <a:headEnd/>
                <a:tailEnd/>
              </a:ln>
            </p:spPr>
            <p:txBody>
              <a:bodyPr/>
              <a:lstStyle/>
              <a:p>
                <a:endParaRPr lang="ja-JP" altLang="en-US"/>
              </a:p>
            </p:txBody>
          </p:sp>
          <p:sp>
            <p:nvSpPr>
              <p:cNvPr id="17688" name="Freeform 398"/>
              <p:cNvSpPr>
                <a:spLocks/>
              </p:cNvSpPr>
              <p:nvPr/>
            </p:nvSpPr>
            <p:spPr bwMode="auto">
              <a:xfrm>
                <a:off x="1896" y="1732"/>
                <a:ext cx="45" cy="106"/>
              </a:xfrm>
              <a:custGeom>
                <a:avLst/>
                <a:gdLst>
                  <a:gd name="T0" fmla="*/ 24 w 45"/>
                  <a:gd name="T1" fmla="*/ 0 h 106"/>
                  <a:gd name="T2" fmla="*/ 16 w 45"/>
                  <a:gd name="T3" fmla="*/ 4 h 106"/>
                  <a:gd name="T4" fmla="*/ 8 w 45"/>
                  <a:gd name="T5" fmla="*/ 16 h 106"/>
                  <a:gd name="T6" fmla="*/ 4 w 45"/>
                  <a:gd name="T7" fmla="*/ 33 h 106"/>
                  <a:gd name="T8" fmla="*/ 0 w 45"/>
                  <a:gd name="T9" fmla="*/ 53 h 106"/>
                  <a:gd name="T10" fmla="*/ 4 w 45"/>
                  <a:gd name="T11" fmla="*/ 73 h 106"/>
                  <a:gd name="T12" fmla="*/ 8 w 45"/>
                  <a:gd name="T13" fmla="*/ 90 h 106"/>
                  <a:gd name="T14" fmla="*/ 16 w 45"/>
                  <a:gd name="T15" fmla="*/ 102 h 106"/>
                  <a:gd name="T16" fmla="*/ 24 w 45"/>
                  <a:gd name="T17" fmla="*/ 106 h 106"/>
                  <a:gd name="T18" fmla="*/ 32 w 45"/>
                  <a:gd name="T19" fmla="*/ 102 h 106"/>
                  <a:gd name="T20" fmla="*/ 40 w 45"/>
                  <a:gd name="T21" fmla="*/ 90 h 106"/>
                  <a:gd name="T22" fmla="*/ 45 w 45"/>
                  <a:gd name="T23" fmla="*/ 73 h 106"/>
                  <a:gd name="T24" fmla="*/ 45 w 45"/>
                  <a:gd name="T25" fmla="*/ 53 h 106"/>
                  <a:gd name="T26" fmla="*/ 45 w 45"/>
                  <a:gd name="T27" fmla="*/ 33 h 106"/>
                  <a:gd name="T28" fmla="*/ 40 w 45"/>
                  <a:gd name="T29" fmla="*/ 16 h 106"/>
                  <a:gd name="T30" fmla="*/ 32 w 45"/>
                  <a:gd name="T31" fmla="*/ 4 h 106"/>
                  <a:gd name="T32" fmla="*/ 24 w 45"/>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6"/>
                  <a:gd name="T53" fmla="*/ 45 w 45"/>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6">
                    <a:moveTo>
                      <a:pt x="24" y="0"/>
                    </a:moveTo>
                    <a:lnTo>
                      <a:pt x="16" y="4"/>
                    </a:lnTo>
                    <a:lnTo>
                      <a:pt x="8" y="16"/>
                    </a:lnTo>
                    <a:lnTo>
                      <a:pt x="4" y="33"/>
                    </a:lnTo>
                    <a:lnTo>
                      <a:pt x="0" y="53"/>
                    </a:lnTo>
                    <a:lnTo>
                      <a:pt x="4" y="73"/>
                    </a:lnTo>
                    <a:lnTo>
                      <a:pt x="8" y="90"/>
                    </a:lnTo>
                    <a:lnTo>
                      <a:pt x="16" y="102"/>
                    </a:lnTo>
                    <a:lnTo>
                      <a:pt x="24" y="106"/>
                    </a:lnTo>
                    <a:lnTo>
                      <a:pt x="32" y="102"/>
                    </a:lnTo>
                    <a:lnTo>
                      <a:pt x="40" y="90"/>
                    </a:lnTo>
                    <a:lnTo>
                      <a:pt x="45" y="73"/>
                    </a:lnTo>
                    <a:lnTo>
                      <a:pt x="45" y="53"/>
                    </a:lnTo>
                    <a:lnTo>
                      <a:pt x="45" y="33"/>
                    </a:lnTo>
                    <a:lnTo>
                      <a:pt x="40" y="16"/>
                    </a:lnTo>
                    <a:lnTo>
                      <a:pt x="32" y="4"/>
                    </a:lnTo>
                    <a:lnTo>
                      <a:pt x="24" y="0"/>
                    </a:lnTo>
                    <a:close/>
                  </a:path>
                </a:pathLst>
              </a:custGeom>
              <a:solidFill>
                <a:srgbClr val="4CFFFF"/>
              </a:solidFill>
              <a:ln w="9525">
                <a:noFill/>
                <a:round/>
                <a:headEnd/>
                <a:tailEnd/>
              </a:ln>
            </p:spPr>
            <p:txBody>
              <a:bodyPr/>
              <a:lstStyle/>
              <a:p>
                <a:endParaRPr lang="ja-JP" altLang="en-US"/>
              </a:p>
            </p:txBody>
          </p:sp>
          <p:sp>
            <p:nvSpPr>
              <p:cNvPr id="17689" name="Freeform 399"/>
              <p:cNvSpPr>
                <a:spLocks/>
              </p:cNvSpPr>
              <p:nvPr/>
            </p:nvSpPr>
            <p:spPr bwMode="auto">
              <a:xfrm>
                <a:off x="1896" y="1736"/>
                <a:ext cx="40" cy="102"/>
              </a:xfrm>
              <a:custGeom>
                <a:avLst/>
                <a:gdLst>
                  <a:gd name="T0" fmla="*/ 24 w 40"/>
                  <a:gd name="T1" fmla="*/ 0 h 102"/>
                  <a:gd name="T2" fmla="*/ 12 w 40"/>
                  <a:gd name="T3" fmla="*/ 4 h 102"/>
                  <a:gd name="T4" fmla="*/ 8 w 40"/>
                  <a:gd name="T5" fmla="*/ 17 h 102"/>
                  <a:gd name="T6" fmla="*/ 0 w 40"/>
                  <a:gd name="T7" fmla="*/ 33 h 102"/>
                  <a:gd name="T8" fmla="*/ 0 w 40"/>
                  <a:gd name="T9" fmla="*/ 49 h 102"/>
                  <a:gd name="T10" fmla="*/ 0 w 40"/>
                  <a:gd name="T11" fmla="*/ 69 h 102"/>
                  <a:gd name="T12" fmla="*/ 8 w 40"/>
                  <a:gd name="T13" fmla="*/ 86 h 102"/>
                  <a:gd name="T14" fmla="*/ 12 w 40"/>
                  <a:gd name="T15" fmla="*/ 98 h 102"/>
                  <a:gd name="T16" fmla="*/ 24 w 40"/>
                  <a:gd name="T17" fmla="*/ 102 h 102"/>
                  <a:gd name="T18" fmla="*/ 32 w 40"/>
                  <a:gd name="T19" fmla="*/ 98 h 102"/>
                  <a:gd name="T20" fmla="*/ 36 w 40"/>
                  <a:gd name="T21" fmla="*/ 86 h 102"/>
                  <a:gd name="T22" fmla="*/ 40 w 40"/>
                  <a:gd name="T23" fmla="*/ 69 h 102"/>
                  <a:gd name="T24" fmla="*/ 40 w 40"/>
                  <a:gd name="T25" fmla="*/ 49 h 102"/>
                  <a:gd name="T26" fmla="*/ 40 w 40"/>
                  <a:gd name="T27" fmla="*/ 33 h 102"/>
                  <a:gd name="T28" fmla="*/ 36 w 40"/>
                  <a:gd name="T29" fmla="*/ 17 h 102"/>
                  <a:gd name="T30" fmla="*/ 32 w 40"/>
                  <a:gd name="T31" fmla="*/ 4 h 102"/>
                  <a:gd name="T32" fmla="*/ 24 w 40"/>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02"/>
                  <a:gd name="T53" fmla="*/ 40 w 40"/>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02">
                    <a:moveTo>
                      <a:pt x="24" y="0"/>
                    </a:moveTo>
                    <a:lnTo>
                      <a:pt x="12" y="4"/>
                    </a:lnTo>
                    <a:lnTo>
                      <a:pt x="8" y="17"/>
                    </a:lnTo>
                    <a:lnTo>
                      <a:pt x="0" y="33"/>
                    </a:lnTo>
                    <a:lnTo>
                      <a:pt x="0" y="49"/>
                    </a:lnTo>
                    <a:lnTo>
                      <a:pt x="0" y="69"/>
                    </a:lnTo>
                    <a:lnTo>
                      <a:pt x="8" y="86"/>
                    </a:lnTo>
                    <a:lnTo>
                      <a:pt x="12" y="98"/>
                    </a:lnTo>
                    <a:lnTo>
                      <a:pt x="24" y="102"/>
                    </a:lnTo>
                    <a:lnTo>
                      <a:pt x="32" y="98"/>
                    </a:lnTo>
                    <a:lnTo>
                      <a:pt x="36" y="86"/>
                    </a:lnTo>
                    <a:lnTo>
                      <a:pt x="40" y="69"/>
                    </a:lnTo>
                    <a:lnTo>
                      <a:pt x="40" y="49"/>
                    </a:lnTo>
                    <a:lnTo>
                      <a:pt x="40" y="33"/>
                    </a:lnTo>
                    <a:lnTo>
                      <a:pt x="36" y="17"/>
                    </a:lnTo>
                    <a:lnTo>
                      <a:pt x="32" y="4"/>
                    </a:lnTo>
                    <a:lnTo>
                      <a:pt x="24" y="0"/>
                    </a:lnTo>
                    <a:close/>
                  </a:path>
                </a:pathLst>
              </a:custGeom>
              <a:solidFill>
                <a:srgbClr val="60FFFF"/>
              </a:solidFill>
              <a:ln w="9525">
                <a:noFill/>
                <a:round/>
                <a:headEnd/>
                <a:tailEnd/>
              </a:ln>
            </p:spPr>
            <p:txBody>
              <a:bodyPr/>
              <a:lstStyle/>
              <a:p>
                <a:endParaRPr lang="ja-JP" altLang="en-US"/>
              </a:p>
            </p:txBody>
          </p:sp>
          <p:sp>
            <p:nvSpPr>
              <p:cNvPr id="17690" name="Freeform 400"/>
              <p:cNvSpPr>
                <a:spLocks/>
              </p:cNvSpPr>
              <p:nvPr/>
            </p:nvSpPr>
            <p:spPr bwMode="auto">
              <a:xfrm>
                <a:off x="1900" y="1740"/>
                <a:ext cx="41" cy="94"/>
              </a:xfrm>
              <a:custGeom>
                <a:avLst/>
                <a:gdLst>
                  <a:gd name="T0" fmla="*/ 20 w 41"/>
                  <a:gd name="T1" fmla="*/ 0 h 94"/>
                  <a:gd name="T2" fmla="*/ 12 w 41"/>
                  <a:gd name="T3" fmla="*/ 4 h 94"/>
                  <a:gd name="T4" fmla="*/ 4 w 41"/>
                  <a:gd name="T5" fmla="*/ 13 h 94"/>
                  <a:gd name="T6" fmla="*/ 0 w 41"/>
                  <a:gd name="T7" fmla="*/ 29 h 94"/>
                  <a:gd name="T8" fmla="*/ 0 w 41"/>
                  <a:gd name="T9" fmla="*/ 45 h 94"/>
                  <a:gd name="T10" fmla="*/ 0 w 41"/>
                  <a:gd name="T11" fmla="*/ 61 h 94"/>
                  <a:gd name="T12" fmla="*/ 4 w 41"/>
                  <a:gd name="T13" fmla="*/ 78 h 94"/>
                  <a:gd name="T14" fmla="*/ 12 w 41"/>
                  <a:gd name="T15" fmla="*/ 90 h 94"/>
                  <a:gd name="T16" fmla="*/ 20 w 41"/>
                  <a:gd name="T17" fmla="*/ 94 h 94"/>
                  <a:gd name="T18" fmla="*/ 28 w 41"/>
                  <a:gd name="T19" fmla="*/ 90 h 94"/>
                  <a:gd name="T20" fmla="*/ 32 w 41"/>
                  <a:gd name="T21" fmla="*/ 78 h 94"/>
                  <a:gd name="T22" fmla="*/ 41 w 41"/>
                  <a:gd name="T23" fmla="*/ 61 h 94"/>
                  <a:gd name="T24" fmla="*/ 41 w 41"/>
                  <a:gd name="T25" fmla="*/ 45 h 94"/>
                  <a:gd name="T26" fmla="*/ 41 w 41"/>
                  <a:gd name="T27" fmla="*/ 29 h 94"/>
                  <a:gd name="T28" fmla="*/ 32 w 41"/>
                  <a:gd name="T29" fmla="*/ 13 h 94"/>
                  <a:gd name="T30" fmla="*/ 28 w 41"/>
                  <a:gd name="T31" fmla="*/ 4 h 94"/>
                  <a:gd name="T32" fmla="*/ 20 w 41"/>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94"/>
                  <a:gd name="T53" fmla="*/ 41 w 41"/>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94">
                    <a:moveTo>
                      <a:pt x="20" y="0"/>
                    </a:moveTo>
                    <a:lnTo>
                      <a:pt x="12" y="4"/>
                    </a:lnTo>
                    <a:lnTo>
                      <a:pt x="4" y="13"/>
                    </a:lnTo>
                    <a:lnTo>
                      <a:pt x="0" y="29"/>
                    </a:lnTo>
                    <a:lnTo>
                      <a:pt x="0" y="45"/>
                    </a:lnTo>
                    <a:lnTo>
                      <a:pt x="0" y="61"/>
                    </a:lnTo>
                    <a:lnTo>
                      <a:pt x="4" y="78"/>
                    </a:lnTo>
                    <a:lnTo>
                      <a:pt x="12" y="90"/>
                    </a:lnTo>
                    <a:lnTo>
                      <a:pt x="20" y="94"/>
                    </a:lnTo>
                    <a:lnTo>
                      <a:pt x="28" y="90"/>
                    </a:lnTo>
                    <a:lnTo>
                      <a:pt x="32" y="78"/>
                    </a:lnTo>
                    <a:lnTo>
                      <a:pt x="41" y="61"/>
                    </a:lnTo>
                    <a:lnTo>
                      <a:pt x="41" y="45"/>
                    </a:lnTo>
                    <a:lnTo>
                      <a:pt x="41" y="29"/>
                    </a:lnTo>
                    <a:lnTo>
                      <a:pt x="32" y="13"/>
                    </a:lnTo>
                    <a:lnTo>
                      <a:pt x="28" y="4"/>
                    </a:lnTo>
                    <a:lnTo>
                      <a:pt x="20" y="0"/>
                    </a:lnTo>
                    <a:close/>
                  </a:path>
                </a:pathLst>
              </a:custGeom>
              <a:solidFill>
                <a:srgbClr val="73FFFF"/>
              </a:solidFill>
              <a:ln w="9525">
                <a:noFill/>
                <a:round/>
                <a:headEnd/>
                <a:tailEnd/>
              </a:ln>
            </p:spPr>
            <p:txBody>
              <a:bodyPr/>
              <a:lstStyle/>
              <a:p>
                <a:endParaRPr lang="ja-JP" altLang="en-US"/>
              </a:p>
            </p:txBody>
          </p:sp>
          <p:sp>
            <p:nvSpPr>
              <p:cNvPr id="17691" name="Freeform 401"/>
              <p:cNvSpPr>
                <a:spLocks/>
              </p:cNvSpPr>
              <p:nvPr/>
            </p:nvSpPr>
            <p:spPr bwMode="auto">
              <a:xfrm>
                <a:off x="1900" y="1744"/>
                <a:ext cx="36" cy="86"/>
              </a:xfrm>
              <a:custGeom>
                <a:avLst/>
                <a:gdLst>
                  <a:gd name="T0" fmla="*/ 20 w 36"/>
                  <a:gd name="T1" fmla="*/ 0 h 86"/>
                  <a:gd name="T2" fmla="*/ 12 w 36"/>
                  <a:gd name="T3" fmla="*/ 4 h 86"/>
                  <a:gd name="T4" fmla="*/ 4 w 36"/>
                  <a:gd name="T5" fmla="*/ 13 h 86"/>
                  <a:gd name="T6" fmla="*/ 0 w 36"/>
                  <a:gd name="T7" fmla="*/ 41 h 86"/>
                  <a:gd name="T8" fmla="*/ 0 w 36"/>
                  <a:gd name="T9" fmla="*/ 57 h 86"/>
                  <a:gd name="T10" fmla="*/ 4 w 36"/>
                  <a:gd name="T11" fmla="*/ 74 h 86"/>
                  <a:gd name="T12" fmla="*/ 12 w 36"/>
                  <a:gd name="T13" fmla="*/ 82 h 86"/>
                  <a:gd name="T14" fmla="*/ 20 w 36"/>
                  <a:gd name="T15" fmla="*/ 86 h 86"/>
                  <a:gd name="T16" fmla="*/ 28 w 36"/>
                  <a:gd name="T17" fmla="*/ 82 h 86"/>
                  <a:gd name="T18" fmla="*/ 32 w 36"/>
                  <a:gd name="T19" fmla="*/ 74 h 86"/>
                  <a:gd name="T20" fmla="*/ 36 w 36"/>
                  <a:gd name="T21" fmla="*/ 57 h 86"/>
                  <a:gd name="T22" fmla="*/ 36 w 36"/>
                  <a:gd name="T23" fmla="*/ 41 h 86"/>
                  <a:gd name="T24" fmla="*/ 32 w 36"/>
                  <a:gd name="T25" fmla="*/ 13 h 86"/>
                  <a:gd name="T26" fmla="*/ 28 w 36"/>
                  <a:gd name="T27" fmla="*/ 4 h 86"/>
                  <a:gd name="T28" fmla="*/ 20 w 36"/>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86"/>
                  <a:gd name="T47" fmla="*/ 36 w 36"/>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86">
                    <a:moveTo>
                      <a:pt x="20" y="0"/>
                    </a:moveTo>
                    <a:lnTo>
                      <a:pt x="12" y="4"/>
                    </a:lnTo>
                    <a:lnTo>
                      <a:pt x="4" y="13"/>
                    </a:lnTo>
                    <a:lnTo>
                      <a:pt x="0" y="41"/>
                    </a:lnTo>
                    <a:lnTo>
                      <a:pt x="0" y="57"/>
                    </a:lnTo>
                    <a:lnTo>
                      <a:pt x="4" y="74"/>
                    </a:lnTo>
                    <a:lnTo>
                      <a:pt x="12" y="82"/>
                    </a:lnTo>
                    <a:lnTo>
                      <a:pt x="20" y="86"/>
                    </a:lnTo>
                    <a:lnTo>
                      <a:pt x="28" y="82"/>
                    </a:lnTo>
                    <a:lnTo>
                      <a:pt x="32" y="74"/>
                    </a:lnTo>
                    <a:lnTo>
                      <a:pt x="36" y="57"/>
                    </a:lnTo>
                    <a:lnTo>
                      <a:pt x="36" y="41"/>
                    </a:lnTo>
                    <a:lnTo>
                      <a:pt x="32" y="13"/>
                    </a:lnTo>
                    <a:lnTo>
                      <a:pt x="28" y="4"/>
                    </a:lnTo>
                    <a:lnTo>
                      <a:pt x="20" y="0"/>
                    </a:lnTo>
                    <a:close/>
                  </a:path>
                </a:pathLst>
              </a:custGeom>
              <a:solidFill>
                <a:srgbClr val="86FFFF"/>
              </a:solidFill>
              <a:ln w="9525">
                <a:noFill/>
                <a:round/>
                <a:headEnd/>
                <a:tailEnd/>
              </a:ln>
            </p:spPr>
            <p:txBody>
              <a:bodyPr/>
              <a:lstStyle/>
              <a:p>
                <a:endParaRPr lang="ja-JP" altLang="en-US"/>
              </a:p>
            </p:txBody>
          </p:sp>
          <p:sp>
            <p:nvSpPr>
              <p:cNvPr id="17692" name="Freeform 402"/>
              <p:cNvSpPr>
                <a:spLocks/>
              </p:cNvSpPr>
              <p:nvPr/>
            </p:nvSpPr>
            <p:spPr bwMode="auto">
              <a:xfrm>
                <a:off x="1904" y="1748"/>
                <a:ext cx="32" cy="78"/>
              </a:xfrm>
              <a:custGeom>
                <a:avLst/>
                <a:gdLst>
                  <a:gd name="T0" fmla="*/ 16 w 32"/>
                  <a:gd name="T1" fmla="*/ 0 h 78"/>
                  <a:gd name="T2" fmla="*/ 12 w 32"/>
                  <a:gd name="T3" fmla="*/ 5 h 78"/>
                  <a:gd name="T4" fmla="*/ 4 w 32"/>
                  <a:gd name="T5" fmla="*/ 13 h 78"/>
                  <a:gd name="T6" fmla="*/ 0 w 32"/>
                  <a:gd name="T7" fmla="*/ 37 h 78"/>
                  <a:gd name="T8" fmla="*/ 4 w 32"/>
                  <a:gd name="T9" fmla="*/ 65 h 78"/>
                  <a:gd name="T10" fmla="*/ 12 w 32"/>
                  <a:gd name="T11" fmla="*/ 74 h 78"/>
                  <a:gd name="T12" fmla="*/ 16 w 32"/>
                  <a:gd name="T13" fmla="*/ 78 h 78"/>
                  <a:gd name="T14" fmla="*/ 24 w 32"/>
                  <a:gd name="T15" fmla="*/ 74 h 78"/>
                  <a:gd name="T16" fmla="*/ 28 w 32"/>
                  <a:gd name="T17" fmla="*/ 65 h 78"/>
                  <a:gd name="T18" fmla="*/ 32 w 32"/>
                  <a:gd name="T19" fmla="*/ 37 h 78"/>
                  <a:gd name="T20" fmla="*/ 28 w 32"/>
                  <a:gd name="T21" fmla="*/ 13 h 78"/>
                  <a:gd name="T22" fmla="*/ 24 w 32"/>
                  <a:gd name="T23" fmla="*/ 5 h 78"/>
                  <a:gd name="T24" fmla="*/ 16 w 32"/>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8"/>
                  <a:gd name="T41" fmla="*/ 32 w 3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8">
                    <a:moveTo>
                      <a:pt x="16" y="0"/>
                    </a:moveTo>
                    <a:lnTo>
                      <a:pt x="12" y="5"/>
                    </a:lnTo>
                    <a:lnTo>
                      <a:pt x="4" y="13"/>
                    </a:lnTo>
                    <a:lnTo>
                      <a:pt x="0" y="37"/>
                    </a:lnTo>
                    <a:lnTo>
                      <a:pt x="4" y="65"/>
                    </a:lnTo>
                    <a:lnTo>
                      <a:pt x="12" y="74"/>
                    </a:lnTo>
                    <a:lnTo>
                      <a:pt x="16" y="78"/>
                    </a:lnTo>
                    <a:lnTo>
                      <a:pt x="24" y="74"/>
                    </a:lnTo>
                    <a:lnTo>
                      <a:pt x="28" y="65"/>
                    </a:lnTo>
                    <a:lnTo>
                      <a:pt x="32" y="37"/>
                    </a:lnTo>
                    <a:lnTo>
                      <a:pt x="28" y="13"/>
                    </a:lnTo>
                    <a:lnTo>
                      <a:pt x="24" y="5"/>
                    </a:lnTo>
                    <a:lnTo>
                      <a:pt x="16" y="0"/>
                    </a:lnTo>
                    <a:close/>
                  </a:path>
                </a:pathLst>
              </a:custGeom>
              <a:solidFill>
                <a:srgbClr val="99FFFF"/>
              </a:solidFill>
              <a:ln w="9525">
                <a:noFill/>
                <a:round/>
                <a:headEnd/>
                <a:tailEnd/>
              </a:ln>
            </p:spPr>
            <p:txBody>
              <a:bodyPr/>
              <a:lstStyle/>
              <a:p>
                <a:endParaRPr lang="ja-JP" altLang="en-US"/>
              </a:p>
            </p:txBody>
          </p:sp>
          <p:sp>
            <p:nvSpPr>
              <p:cNvPr id="17693" name="Freeform 403"/>
              <p:cNvSpPr>
                <a:spLocks/>
              </p:cNvSpPr>
              <p:nvPr/>
            </p:nvSpPr>
            <p:spPr bwMode="auto">
              <a:xfrm>
                <a:off x="1904" y="1753"/>
                <a:ext cx="28" cy="69"/>
              </a:xfrm>
              <a:custGeom>
                <a:avLst/>
                <a:gdLst>
                  <a:gd name="T0" fmla="*/ 16 w 28"/>
                  <a:gd name="T1" fmla="*/ 0 h 69"/>
                  <a:gd name="T2" fmla="*/ 12 w 28"/>
                  <a:gd name="T3" fmla="*/ 4 h 69"/>
                  <a:gd name="T4" fmla="*/ 4 w 28"/>
                  <a:gd name="T5" fmla="*/ 12 h 69"/>
                  <a:gd name="T6" fmla="*/ 0 w 28"/>
                  <a:gd name="T7" fmla="*/ 36 h 69"/>
                  <a:gd name="T8" fmla="*/ 4 w 28"/>
                  <a:gd name="T9" fmla="*/ 60 h 69"/>
                  <a:gd name="T10" fmla="*/ 12 w 28"/>
                  <a:gd name="T11" fmla="*/ 65 h 69"/>
                  <a:gd name="T12" fmla="*/ 16 w 28"/>
                  <a:gd name="T13" fmla="*/ 69 h 69"/>
                  <a:gd name="T14" fmla="*/ 20 w 28"/>
                  <a:gd name="T15" fmla="*/ 65 h 69"/>
                  <a:gd name="T16" fmla="*/ 24 w 28"/>
                  <a:gd name="T17" fmla="*/ 60 h 69"/>
                  <a:gd name="T18" fmla="*/ 28 w 28"/>
                  <a:gd name="T19" fmla="*/ 36 h 69"/>
                  <a:gd name="T20" fmla="*/ 24 w 28"/>
                  <a:gd name="T21" fmla="*/ 12 h 69"/>
                  <a:gd name="T22" fmla="*/ 20 w 28"/>
                  <a:gd name="T23" fmla="*/ 4 h 69"/>
                  <a:gd name="T24" fmla="*/ 16 w 28"/>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9"/>
                  <a:gd name="T41" fmla="*/ 28 w 28"/>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9">
                    <a:moveTo>
                      <a:pt x="16" y="0"/>
                    </a:moveTo>
                    <a:lnTo>
                      <a:pt x="12" y="4"/>
                    </a:lnTo>
                    <a:lnTo>
                      <a:pt x="4" y="12"/>
                    </a:lnTo>
                    <a:lnTo>
                      <a:pt x="0" y="36"/>
                    </a:lnTo>
                    <a:lnTo>
                      <a:pt x="4" y="60"/>
                    </a:lnTo>
                    <a:lnTo>
                      <a:pt x="12" y="65"/>
                    </a:lnTo>
                    <a:lnTo>
                      <a:pt x="16" y="69"/>
                    </a:lnTo>
                    <a:lnTo>
                      <a:pt x="20" y="65"/>
                    </a:lnTo>
                    <a:lnTo>
                      <a:pt x="24" y="60"/>
                    </a:lnTo>
                    <a:lnTo>
                      <a:pt x="28" y="36"/>
                    </a:lnTo>
                    <a:lnTo>
                      <a:pt x="24" y="12"/>
                    </a:lnTo>
                    <a:lnTo>
                      <a:pt x="20" y="4"/>
                    </a:lnTo>
                    <a:lnTo>
                      <a:pt x="16" y="0"/>
                    </a:lnTo>
                    <a:close/>
                  </a:path>
                </a:pathLst>
              </a:custGeom>
              <a:solidFill>
                <a:srgbClr val="ABFFFF"/>
              </a:solidFill>
              <a:ln w="9525">
                <a:noFill/>
                <a:round/>
                <a:headEnd/>
                <a:tailEnd/>
              </a:ln>
            </p:spPr>
            <p:txBody>
              <a:bodyPr/>
              <a:lstStyle/>
              <a:p>
                <a:endParaRPr lang="ja-JP" altLang="en-US"/>
              </a:p>
            </p:txBody>
          </p:sp>
          <p:sp>
            <p:nvSpPr>
              <p:cNvPr id="17694" name="Freeform 404"/>
              <p:cNvSpPr>
                <a:spLocks/>
              </p:cNvSpPr>
              <p:nvPr/>
            </p:nvSpPr>
            <p:spPr bwMode="auto">
              <a:xfrm>
                <a:off x="1904" y="1757"/>
                <a:ext cx="28" cy="61"/>
              </a:xfrm>
              <a:custGeom>
                <a:avLst/>
                <a:gdLst>
                  <a:gd name="T0" fmla="*/ 16 w 28"/>
                  <a:gd name="T1" fmla="*/ 0 h 61"/>
                  <a:gd name="T2" fmla="*/ 12 w 28"/>
                  <a:gd name="T3" fmla="*/ 4 h 61"/>
                  <a:gd name="T4" fmla="*/ 4 w 28"/>
                  <a:gd name="T5" fmla="*/ 12 h 61"/>
                  <a:gd name="T6" fmla="*/ 0 w 28"/>
                  <a:gd name="T7" fmla="*/ 32 h 61"/>
                  <a:gd name="T8" fmla="*/ 4 w 28"/>
                  <a:gd name="T9" fmla="*/ 52 h 61"/>
                  <a:gd name="T10" fmla="*/ 12 w 28"/>
                  <a:gd name="T11" fmla="*/ 61 h 61"/>
                  <a:gd name="T12" fmla="*/ 16 w 28"/>
                  <a:gd name="T13" fmla="*/ 61 h 61"/>
                  <a:gd name="T14" fmla="*/ 20 w 28"/>
                  <a:gd name="T15" fmla="*/ 61 h 61"/>
                  <a:gd name="T16" fmla="*/ 24 w 28"/>
                  <a:gd name="T17" fmla="*/ 52 h 61"/>
                  <a:gd name="T18" fmla="*/ 28 w 28"/>
                  <a:gd name="T19" fmla="*/ 32 h 61"/>
                  <a:gd name="T20" fmla="*/ 24 w 28"/>
                  <a:gd name="T21" fmla="*/ 12 h 61"/>
                  <a:gd name="T22" fmla="*/ 20 w 28"/>
                  <a:gd name="T23" fmla="*/ 4 h 61"/>
                  <a:gd name="T24" fmla="*/ 16 w 28"/>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1"/>
                  <a:gd name="T41" fmla="*/ 28 w 2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1">
                    <a:moveTo>
                      <a:pt x="16" y="0"/>
                    </a:moveTo>
                    <a:lnTo>
                      <a:pt x="12" y="4"/>
                    </a:lnTo>
                    <a:lnTo>
                      <a:pt x="4" y="12"/>
                    </a:lnTo>
                    <a:lnTo>
                      <a:pt x="0" y="32"/>
                    </a:lnTo>
                    <a:lnTo>
                      <a:pt x="4" y="52"/>
                    </a:lnTo>
                    <a:lnTo>
                      <a:pt x="12" y="61"/>
                    </a:lnTo>
                    <a:lnTo>
                      <a:pt x="16" y="61"/>
                    </a:lnTo>
                    <a:lnTo>
                      <a:pt x="20" y="61"/>
                    </a:lnTo>
                    <a:lnTo>
                      <a:pt x="24" y="52"/>
                    </a:lnTo>
                    <a:lnTo>
                      <a:pt x="28" y="32"/>
                    </a:lnTo>
                    <a:lnTo>
                      <a:pt x="24" y="12"/>
                    </a:lnTo>
                    <a:lnTo>
                      <a:pt x="20" y="4"/>
                    </a:lnTo>
                    <a:lnTo>
                      <a:pt x="16" y="0"/>
                    </a:lnTo>
                    <a:close/>
                  </a:path>
                </a:pathLst>
              </a:custGeom>
              <a:solidFill>
                <a:srgbClr val="BCFFFF"/>
              </a:solidFill>
              <a:ln w="9525">
                <a:noFill/>
                <a:round/>
                <a:headEnd/>
                <a:tailEnd/>
              </a:ln>
            </p:spPr>
            <p:txBody>
              <a:bodyPr/>
              <a:lstStyle/>
              <a:p>
                <a:endParaRPr lang="ja-JP" altLang="en-US"/>
              </a:p>
            </p:txBody>
          </p:sp>
          <p:sp>
            <p:nvSpPr>
              <p:cNvPr id="17695" name="Freeform 405"/>
              <p:cNvSpPr>
                <a:spLocks/>
              </p:cNvSpPr>
              <p:nvPr/>
            </p:nvSpPr>
            <p:spPr bwMode="auto">
              <a:xfrm>
                <a:off x="1908" y="1761"/>
                <a:ext cx="24" cy="52"/>
              </a:xfrm>
              <a:custGeom>
                <a:avLst/>
                <a:gdLst>
                  <a:gd name="T0" fmla="*/ 12 w 24"/>
                  <a:gd name="T1" fmla="*/ 0 h 52"/>
                  <a:gd name="T2" fmla="*/ 8 w 24"/>
                  <a:gd name="T3" fmla="*/ 4 h 52"/>
                  <a:gd name="T4" fmla="*/ 4 w 24"/>
                  <a:gd name="T5" fmla="*/ 8 h 52"/>
                  <a:gd name="T6" fmla="*/ 0 w 24"/>
                  <a:gd name="T7" fmla="*/ 28 h 52"/>
                  <a:gd name="T8" fmla="*/ 4 w 24"/>
                  <a:gd name="T9" fmla="*/ 44 h 52"/>
                  <a:gd name="T10" fmla="*/ 8 w 24"/>
                  <a:gd name="T11" fmla="*/ 52 h 52"/>
                  <a:gd name="T12" fmla="*/ 12 w 24"/>
                  <a:gd name="T13" fmla="*/ 52 h 52"/>
                  <a:gd name="T14" fmla="*/ 16 w 24"/>
                  <a:gd name="T15" fmla="*/ 52 h 52"/>
                  <a:gd name="T16" fmla="*/ 20 w 24"/>
                  <a:gd name="T17" fmla="*/ 44 h 52"/>
                  <a:gd name="T18" fmla="*/ 24 w 24"/>
                  <a:gd name="T19" fmla="*/ 28 h 52"/>
                  <a:gd name="T20" fmla="*/ 20 w 24"/>
                  <a:gd name="T21" fmla="*/ 8 h 52"/>
                  <a:gd name="T22" fmla="*/ 16 w 24"/>
                  <a:gd name="T23" fmla="*/ 4 h 52"/>
                  <a:gd name="T24" fmla="*/ 12 w 24"/>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2"/>
                  <a:gd name="T41" fmla="*/ 24 w 24"/>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2">
                    <a:moveTo>
                      <a:pt x="12" y="0"/>
                    </a:moveTo>
                    <a:lnTo>
                      <a:pt x="8" y="4"/>
                    </a:lnTo>
                    <a:lnTo>
                      <a:pt x="4" y="8"/>
                    </a:lnTo>
                    <a:lnTo>
                      <a:pt x="0" y="28"/>
                    </a:lnTo>
                    <a:lnTo>
                      <a:pt x="4" y="44"/>
                    </a:lnTo>
                    <a:lnTo>
                      <a:pt x="8" y="52"/>
                    </a:lnTo>
                    <a:lnTo>
                      <a:pt x="12" y="52"/>
                    </a:lnTo>
                    <a:lnTo>
                      <a:pt x="16" y="52"/>
                    </a:lnTo>
                    <a:lnTo>
                      <a:pt x="20" y="44"/>
                    </a:lnTo>
                    <a:lnTo>
                      <a:pt x="24" y="28"/>
                    </a:lnTo>
                    <a:lnTo>
                      <a:pt x="20" y="8"/>
                    </a:lnTo>
                    <a:lnTo>
                      <a:pt x="16" y="4"/>
                    </a:lnTo>
                    <a:lnTo>
                      <a:pt x="12" y="0"/>
                    </a:lnTo>
                    <a:close/>
                  </a:path>
                </a:pathLst>
              </a:custGeom>
              <a:solidFill>
                <a:srgbClr val="CBFFFF"/>
              </a:solidFill>
              <a:ln w="9525">
                <a:noFill/>
                <a:round/>
                <a:headEnd/>
                <a:tailEnd/>
              </a:ln>
            </p:spPr>
            <p:txBody>
              <a:bodyPr/>
              <a:lstStyle/>
              <a:p>
                <a:endParaRPr lang="ja-JP" altLang="en-US"/>
              </a:p>
            </p:txBody>
          </p:sp>
          <p:sp>
            <p:nvSpPr>
              <p:cNvPr id="17696" name="Freeform 406"/>
              <p:cNvSpPr>
                <a:spLocks/>
              </p:cNvSpPr>
              <p:nvPr/>
            </p:nvSpPr>
            <p:spPr bwMode="auto">
              <a:xfrm>
                <a:off x="1908" y="1765"/>
                <a:ext cx="20" cy="44"/>
              </a:xfrm>
              <a:custGeom>
                <a:avLst/>
                <a:gdLst>
                  <a:gd name="T0" fmla="*/ 12 w 20"/>
                  <a:gd name="T1" fmla="*/ 0 h 44"/>
                  <a:gd name="T2" fmla="*/ 8 w 20"/>
                  <a:gd name="T3" fmla="*/ 4 h 44"/>
                  <a:gd name="T4" fmla="*/ 4 w 20"/>
                  <a:gd name="T5" fmla="*/ 8 h 44"/>
                  <a:gd name="T6" fmla="*/ 0 w 20"/>
                  <a:gd name="T7" fmla="*/ 24 h 44"/>
                  <a:gd name="T8" fmla="*/ 4 w 20"/>
                  <a:gd name="T9" fmla="*/ 40 h 44"/>
                  <a:gd name="T10" fmla="*/ 12 w 20"/>
                  <a:gd name="T11" fmla="*/ 44 h 44"/>
                  <a:gd name="T12" fmla="*/ 16 w 20"/>
                  <a:gd name="T13" fmla="*/ 40 h 44"/>
                  <a:gd name="T14" fmla="*/ 20 w 20"/>
                  <a:gd name="T15" fmla="*/ 24 h 44"/>
                  <a:gd name="T16" fmla="*/ 16 w 20"/>
                  <a:gd name="T17" fmla="*/ 8 h 44"/>
                  <a:gd name="T18" fmla="*/ 16 w 20"/>
                  <a:gd name="T19" fmla="*/ 4 h 44"/>
                  <a:gd name="T20" fmla="*/ 12 w 2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4"/>
                  <a:gd name="T35" fmla="*/ 20 w 2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4">
                    <a:moveTo>
                      <a:pt x="12" y="0"/>
                    </a:moveTo>
                    <a:lnTo>
                      <a:pt x="8" y="4"/>
                    </a:lnTo>
                    <a:lnTo>
                      <a:pt x="4" y="8"/>
                    </a:lnTo>
                    <a:lnTo>
                      <a:pt x="0" y="24"/>
                    </a:lnTo>
                    <a:lnTo>
                      <a:pt x="4" y="40"/>
                    </a:lnTo>
                    <a:lnTo>
                      <a:pt x="12" y="44"/>
                    </a:lnTo>
                    <a:lnTo>
                      <a:pt x="16" y="40"/>
                    </a:lnTo>
                    <a:lnTo>
                      <a:pt x="20" y="24"/>
                    </a:lnTo>
                    <a:lnTo>
                      <a:pt x="16" y="8"/>
                    </a:lnTo>
                    <a:lnTo>
                      <a:pt x="16" y="4"/>
                    </a:lnTo>
                    <a:lnTo>
                      <a:pt x="12" y="0"/>
                    </a:lnTo>
                    <a:close/>
                  </a:path>
                </a:pathLst>
              </a:custGeom>
              <a:solidFill>
                <a:srgbClr val="D8FFFF"/>
              </a:solidFill>
              <a:ln w="9525">
                <a:noFill/>
                <a:round/>
                <a:headEnd/>
                <a:tailEnd/>
              </a:ln>
            </p:spPr>
            <p:txBody>
              <a:bodyPr/>
              <a:lstStyle/>
              <a:p>
                <a:endParaRPr lang="ja-JP" altLang="en-US"/>
              </a:p>
            </p:txBody>
          </p:sp>
          <p:sp>
            <p:nvSpPr>
              <p:cNvPr id="17697" name="Freeform 407"/>
              <p:cNvSpPr>
                <a:spLocks/>
              </p:cNvSpPr>
              <p:nvPr/>
            </p:nvSpPr>
            <p:spPr bwMode="auto">
              <a:xfrm>
                <a:off x="1912" y="1769"/>
                <a:ext cx="16" cy="36"/>
              </a:xfrm>
              <a:custGeom>
                <a:avLst/>
                <a:gdLst>
                  <a:gd name="T0" fmla="*/ 8 w 16"/>
                  <a:gd name="T1" fmla="*/ 0 h 36"/>
                  <a:gd name="T2" fmla="*/ 4 w 16"/>
                  <a:gd name="T3" fmla="*/ 4 h 36"/>
                  <a:gd name="T4" fmla="*/ 0 w 16"/>
                  <a:gd name="T5" fmla="*/ 20 h 36"/>
                  <a:gd name="T6" fmla="*/ 4 w 16"/>
                  <a:gd name="T7" fmla="*/ 32 h 36"/>
                  <a:gd name="T8" fmla="*/ 8 w 16"/>
                  <a:gd name="T9" fmla="*/ 36 h 36"/>
                  <a:gd name="T10" fmla="*/ 12 w 16"/>
                  <a:gd name="T11" fmla="*/ 32 h 36"/>
                  <a:gd name="T12" fmla="*/ 16 w 16"/>
                  <a:gd name="T13" fmla="*/ 20 h 36"/>
                  <a:gd name="T14" fmla="*/ 12 w 16"/>
                  <a:gd name="T15" fmla="*/ 4 h 36"/>
                  <a:gd name="T16" fmla="*/ 8 w 1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6"/>
                  <a:gd name="T29" fmla="*/ 16 w 1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6">
                    <a:moveTo>
                      <a:pt x="8" y="0"/>
                    </a:moveTo>
                    <a:lnTo>
                      <a:pt x="4" y="4"/>
                    </a:lnTo>
                    <a:lnTo>
                      <a:pt x="0" y="20"/>
                    </a:lnTo>
                    <a:lnTo>
                      <a:pt x="4" y="32"/>
                    </a:lnTo>
                    <a:lnTo>
                      <a:pt x="8" y="36"/>
                    </a:lnTo>
                    <a:lnTo>
                      <a:pt x="12" y="32"/>
                    </a:lnTo>
                    <a:lnTo>
                      <a:pt x="16" y="20"/>
                    </a:lnTo>
                    <a:lnTo>
                      <a:pt x="12" y="4"/>
                    </a:lnTo>
                    <a:lnTo>
                      <a:pt x="8" y="0"/>
                    </a:lnTo>
                    <a:close/>
                  </a:path>
                </a:pathLst>
              </a:custGeom>
              <a:solidFill>
                <a:srgbClr val="E3FFFF"/>
              </a:solidFill>
              <a:ln w="9525">
                <a:noFill/>
                <a:round/>
                <a:headEnd/>
                <a:tailEnd/>
              </a:ln>
            </p:spPr>
            <p:txBody>
              <a:bodyPr/>
              <a:lstStyle/>
              <a:p>
                <a:endParaRPr lang="ja-JP" altLang="en-US"/>
              </a:p>
            </p:txBody>
          </p:sp>
          <p:sp>
            <p:nvSpPr>
              <p:cNvPr id="17698" name="Freeform 408"/>
              <p:cNvSpPr>
                <a:spLocks/>
              </p:cNvSpPr>
              <p:nvPr/>
            </p:nvSpPr>
            <p:spPr bwMode="auto">
              <a:xfrm>
                <a:off x="1912" y="1773"/>
                <a:ext cx="12" cy="32"/>
              </a:xfrm>
              <a:custGeom>
                <a:avLst/>
                <a:gdLst>
                  <a:gd name="T0" fmla="*/ 8 w 12"/>
                  <a:gd name="T1" fmla="*/ 0 h 32"/>
                  <a:gd name="T2" fmla="*/ 4 w 12"/>
                  <a:gd name="T3" fmla="*/ 4 h 32"/>
                  <a:gd name="T4" fmla="*/ 0 w 12"/>
                  <a:gd name="T5" fmla="*/ 16 h 32"/>
                  <a:gd name="T6" fmla="*/ 4 w 12"/>
                  <a:gd name="T7" fmla="*/ 28 h 32"/>
                  <a:gd name="T8" fmla="*/ 8 w 12"/>
                  <a:gd name="T9" fmla="*/ 32 h 32"/>
                  <a:gd name="T10" fmla="*/ 12 w 12"/>
                  <a:gd name="T11" fmla="*/ 28 h 32"/>
                  <a:gd name="T12" fmla="*/ 12 w 12"/>
                  <a:gd name="T13" fmla="*/ 16 h 32"/>
                  <a:gd name="T14" fmla="*/ 12 w 12"/>
                  <a:gd name="T15" fmla="*/ 4 h 32"/>
                  <a:gd name="T16" fmla="*/ 8 w 1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2"/>
                  <a:gd name="T29" fmla="*/ 12 w 1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2">
                    <a:moveTo>
                      <a:pt x="8" y="0"/>
                    </a:moveTo>
                    <a:lnTo>
                      <a:pt x="4" y="4"/>
                    </a:lnTo>
                    <a:lnTo>
                      <a:pt x="0" y="16"/>
                    </a:lnTo>
                    <a:lnTo>
                      <a:pt x="4" y="28"/>
                    </a:lnTo>
                    <a:lnTo>
                      <a:pt x="8" y="32"/>
                    </a:lnTo>
                    <a:lnTo>
                      <a:pt x="12" y="28"/>
                    </a:lnTo>
                    <a:lnTo>
                      <a:pt x="12" y="16"/>
                    </a:lnTo>
                    <a:lnTo>
                      <a:pt x="12" y="4"/>
                    </a:lnTo>
                    <a:lnTo>
                      <a:pt x="8" y="0"/>
                    </a:lnTo>
                    <a:close/>
                  </a:path>
                </a:pathLst>
              </a:custGeom>
              <a:solidFill>
                <a:srgbClr val="ECFFFF"/>
              </a:solidFill>
              <a:ln w="9525">
                <a:noFill/>
                <a:round/>
                <a:headEnd/>
                <a:tailEnd/>
              </a:ln>
            </p:spPr>
            <p:txBody>
              <a:bodyPr/>
              <a:lstStyle/>
              <a:p>
                <a:endParaRPr lang="ja-JP" altLang="en-US"/>
              </a:p>
            </p:txBody>
          </p:sp>
          <p:sp>
            <p:nvSpPr>
              <p:cNvPr id="17699" name="Freeform 409"/>
              <p:cNvSpPr>
                <a:spLocks/>
              </p:cNvSpPr>
              <p:nvPr/>
            </p:nvSpPr>
            <p:spPr bwMode="auto">
              <a:xfrm>
                <a:off x="1912" y="1777"/>
                <a:ext cx="12" cy="24"/>
              </a:xfrm>
              <a:custGeom>
                <a:avLst/>
                <a:gdLst>
                  <a:gd name="T0" fmla="*/ 8 w 12"/>
                  <a:gd name="T1" fmla="*/ 0 h 24"/>
                  <a:gd name="T2" fmla="*/ 4 w 12"/>
                  <a:gd name="T3" fmla="*/ 4 h 24"/>
                  <a:gd name="T4" fmla="*/ 0 w 12"/>
                  <a:gd name="T5" fmla="*/ 12 h 24"/>
                  <a:gd name="T6" fmla="*/ 4 w 12"/>
                  <a:gd name="T7" fmla="*/ 20 h 24"/>
                  <a:gd name="T8" fmla="*/ 8 w 12"/>
                  <a:gd name="T9" fmla="*/ 24 h 24"/>
                  <a:gd name="T10" fmla="*/ 12 w 12"/>
                  <a:gd name="T11" fmla="*/ 20 h 24"/>
                  <a:gd name="T12" fmla="*/ 12 w 12"/>
                  <a:gd name="T13" fmla="*/ 12 h 24"/>
                  <a:gd name="T14" fmla="*/ 12 w 12"/>
                  <a:gd name="T15" fmla="*/ 4 h 24"/>
                  <a:gd name="T16" fmla="*/ 8 w 1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8" y="0"/>
                    </a:moveTo>
                    <a:lnTo>
                      <a:pt x="4" y="4"/>
                    </a:lnTo>
                    <a:lnTo>
                      <a:pt x="0" y="12"/>
                    </a:lnTo>
                    <a:lnTo>
                      <a:pt x="4" y="20"/>
                    </a:lnTo>
                    <a:lnTo>
                      <a:pt x="8" y="24"/>
                    </a:lnTo>
                    <a:lnTo>
                      <a:pt x="12" y="20"/>
                    </a:lnTo>
                    <a:lnTo>
                      <a:pt x="12" y="12"/>
                    </a:lnTo>
                    <a:lnTo>
                      <a:pt x="12" y="4"/>
                    </a:lnTo>
                    <a:lnTo>
                      <a:pt x="8" y="0"/>
                    </a:lnTo>
                    <a:close/>
                  </a:path>
                </a:pathLst>
              </a:custGeom>
              <a:solidFill>
                <a:srgbClr val="F3FFFF"/>
              </a:solidFill>
              <a:ln w="9525">
                <a:noFill/>
                <a:round/>
                <a:headEnd/>
                <a:tailEnd/>
              </a:ln>
            </p:spPr>
            <p:txBody>
              <a:bodyPr/>
              <a:lstStyle/>
              <a:p>
                <a:endParaRPr lang="ja-JP" altLang="en-US"/>
              </a:p>
            </p:txBody>
          </p:sp>
          <p:sp>
            <p:nvSpPr>
              <p:cNvPr id="17700" name="Freeform 410"/>
              <p:cNvSpPr>
                <a:spLocks/>
              </p:cNvSpPr>
              <p:nvPr/>
            </p:nvSpPr>
            <p:spPr bwMode="auto">
              <a:xfrm>
                <a:off x="1916" y="1781"/>
                <a:ext cx="8" cy="16"/>
              </a:xfrm>
              <a:custGeom>
                <a:avLst/>
                <a:gdLst>
                  <a:gd name="T0" fmla="*/ 4 w 8"/>
                  <a:gd name="T1" fmla="*/ 0 h 16"/>
                  <a:gd name="T2" fmla="*/ 0 w 8"/>
                  <a:gd name="T3" fmla="*/ 4 h 16"/>
                  <a:gd name="T4" fmla="*/ 0 w 8"/>
                  <a:gd name="T5" fmla="*/ 8 h 16"/>
                  <a:gd name="T6" fmla="*/ 0 w 8"/>
                  <a:gd name="T7" fmla="*/ 12 h 16"/>
                  <a:gd name="T8" fmla="*/ 4 w 8"/>
                  <a:gd name="T9" fmla="*/ 16 h 16"/>
                  <a:gd name="T10" fmla="*/ 8 w 8"/>
                  <a:gd name="T11" fmla="*/ 12 h 16"/>
                  <a:gd name="T12" fmla="*/ 8 w 8"/>
                  <a:gd name="T13" fmla="*/ 8 h 16"/>
                  <a:gd name="T14" fmla="*/ 8 w 8"/>
                  <a:gd name="T15" fmla="*/ 4 h 16"/>
                  <a:gd name="T16" fmla="*/ 4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4" y="0"/>
                    </a:moveTo>
                    <a:lnTo>
                      <a:pt x="0" y="4"/>
                    </a:lnTo>
                    <a:lnTo>
                      <a:pt x="0" y="8"/>
                    </a:lnTo>
                    <a:lnTo>
                      <a:pt x="0" y="12"/>
                    </a:lnTo>
                    <a:lnTo>
                      <a:pt x="4" y="16"/>
                    </a:lnTo>
                    <a:lnTo>
                      <a:pt x="8" y="12"/>
                    </a:lnTo>
                    <a:lnTo>
                      <a:pt x="8" y="8"/>
                    </a:lnTo>
                    <a:lnTo>
                      <a:pt x="8" y="4"/>
                    </a:lnTo>
                    <a:lnTo>
                      <a:pt x="4" y="0"/>
                    </a:lnTo>
                    <a:close/>
                  </a:path>
                </a:pathLst>
              </a:custGeom>
              <a:solidFill>
                <a:srgbClr val="F8FFFF"/>
              </a:solidFill>
              <a:ln w="9525">
                <a:noFill/>
                <a:round/>
                <a:headEnd/>
                <a:tailEnd/>
              </a:ln>
            </p:spPr>
            <p:txBody>
              <a:bodyPr/>
              <a:lstStyle/>
              <a:p>
                <a:endParaRPr lang="ja-JP" altLang="en-US"/>
              </a:p>
            </p:txBody>
          </p:sp>
          <p:sp>
            <p:nvSpPr>
              <p:cNvPr id="17701" name="Freeform 411"/>
              <p:cNvSpPr>
                <a:spLocks/>
              </p:cNvSpPr>
              <p:nvPr/>
            </p:nvSpPr>
            <p:spPr bwMode="auto">
              <a:xfrm>
                <a:off x="1916" y="1785"/>
                <a:ext cx="8" cy="8"/>
              </a:xfrm>
              <a:custGeom>
                <a:avLst/>
                <a:gdLst>
                  <a:gd name="T0" fmla="*/ 4 w 8"/>
                  <a:gd name="T1" fmla="*/ 0 h 8"/>
                  <a:gd name="T2" fmla="*/ 0 w 8"/>
                  <a:gd name="T3" fmla="*/ 0 h 8"/>
                  <a:gd name="T4" fmla="*/ 0 w 8"/>
                  <a:gd name="T5" fmla="*/ 4 h 8"/>
                  <a:gd name="T6" fmla="*/ 0 w 8"/>
                  <a:gd name="T7" fmla="*/ 8 h 8"/>
                  <a:gd name="T8" fmla="*/ 4 w 8"/>
                  <a:gd name="T9" fmla="*/ 8 h 8"/>
                  <a:gd name="T10" fmla="*/ 8 w 8"/>
                  <a:gd name="T11" fmla="*/ 8 h 8"/>
                  <a:gd name="T12" fmla="*/ 8 w 8"/>
                  <a:gd name="T13" fmla="*/ 4 h 8"/>
                  <a:gd name="T14" fmla="*/ 8 w 8"/>
                  <a:gd name="T15" fmla="*/ 0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0" y="0"/>
                    </a:lnTo>
                    <a:lnTo>
                      <a:pt x="0" y="4"/>
                    </a:lnTo>
                    <a:lnTo>
                      <a:pt x="0" y="8"/>
                    </a:lnTo>
                    <a:lnTo>
                      <a:pt x="4" y="8"/>
                    </a:lnTo>
                    <a:lnTo>
                      <a:pt x="8" y="8"/>
                    </a:lnTo>
                    <a:lnTo>
                      <a:pt x="8" y="4"/>
                    </a:lnTo>
                    <a:lnTo>
                      <a:pt x="8" y="0"/>
                    </a:lnTo>
                    <a:lnTo>
                      <a:pt x="4" y="0"/>
                    </a:lnTo>
                    <a:close/>
                  </a:path>
                </a:pathLst>
              </a:custGeom>
              <a:solidFill>
                <a:srgbClr val="FBFFFF"/>
              </a:solidFill>
              <a:ln w="9525">
                <a:noFill/>
                <a:round/>
                <a:headEnd/>
                <a:tailEnd/>
              </a:ln>
            </p:spPr>
            <p:txBody>
              <a:bodyPr/>
              <a:lstStyle/>
              <a:p>
                <a:endParaRPr lang="ja-JP" altLang="en-US"/>
              </a:p>
            </p:txBody>
          </p:sp>
        </p:grpSp>
        <p:sp>
          <p:nvSpPr>
            <p:cNvPr id="17447" name="Oval 412"/>
            <p:cNvSpPr>
              <a:spLocks noChangeArrowheads="1"/>
            </p:cNvSpPr>
            <p:nvPr/>
          </p:nvSpPr>
          <p:spPr bwMode="auto">
            <a:xfrm flipH="1">
              <a:off x="999" y="2720"/>
              <a:ext cx="58" cy="209"/>
            </a:xfrm>
            <a:prstGeom prst="ellipse">
              <a:avLst/>
            </a:prstGeom>
            <a:noFill/>
            <a:ln w="6350">
              <a:solidFill>
                <a:srgbClr val="000000"/>
              </a:solidFill>
              <a:round/>
              <a:headEnd/>
              <a:tailEnd/>
            </a:ln>
          </p:spPr>
          <p:txBody>
            <a:bodyPr/>
            <a:lstStyle/>
            <a:p>
              <a:endParaRPr lang="ja-JP" altLang="en-US"/>
            </a:p>
          </p:txBody>
        </p:sp>
        <p:sp>
          <p:nvSpPr>
            <p:cNvPr id="17448" name="Line 413"/>
            <p:cNvSpPr>
              <a:spLocks noChangeShapeType="1"/>
            </p:cNvSpPr>
            <p:nvPr/>
          </p:nvSpPr>
          <p:spPr bwMode="auto">
            <a:xfrm flipH="1">
              <a:off x="1029" y="2731"/>
              <a:ext cx="239" cy="2"/>
            </a:xfrm>
            <a:prstGeom prst="line">
              <a:avLst/>
            </a:prstGeom>
            <a:noFill/>
            <a:ln w="19050">
              <a:solidFill>
                <a:srgbClr val="FF9900"/>
              </a:solidFill>
              <a:round/>
              <a:headEnd/>
              <a:tailEnd/>
            </a:ln>
          </p:spPr>
          <p:txBody>
            <a:bodyPr/>
            <a:lstStyle/>
            <a:p>
              <a:endParaRPr lang="ja-JP" altLang="en-US"/>
            </a:p>
          </p:txBody>
        </p:sp>
        <p:sp>
          <p:nvSpPr>
            <p:cNvPr id="17449" name="Line 414"/>
            <p:cNvSpPr>
              <a:spLocks noChangeShapeType="1"/>
            </p:cNvSpPr>
            <p:nvPr/>
          </p:nvSpPr>
          <p:spPr bwMode="auto">
            <a:xfrm flipH="1">
              <a:off x="1034" y="2911"/>
              <a:ext cx="90" cy="3"/>
            </a:xfrm>
            <a:prstGeom prst="line">
              <a:avLst/>
            </a:prstGeom>
            <a:noFill/>
            <a:ln w="19050">
              <a:solidFill>
                <a:srgbClr val="FF9900"/>
              </a:solidFill>
              <a:round/>
              <a:headEnd/>
              <a:tailEnd/>
            </a:ln>
          </p:spPr>
          <p:txBody>
            <a:bodyPr/>
            <a:lstStyle/>
            <a:p>
              <a:endParaRPr lang="ja-JP" altLang="en-US"/>
            </a:p>
          </p:txBody>
        </p:sp>
        <p:sp>
          <p:nvSpPr>
            <p:cNvPr id="17450" name="Line 415"/>
            <p:cNvSpPr>
              <a:spLocks noChangeShapeType="1"/>
            </p:cNvSpPr>
            <p:nvPr/>
          </p:nvSpPr>
          <p:spPr bwMode="auto">
            <a:xfrm flipH="1">
              <a:off x="1034" y="2852"/>
              <a:ext cx="128" cy="0"/>
            </a:xfrm>
            <a:prstGeom prst="line">
              <a:avLst/>
            </a:prstGeom>
            <a:noFill/>
            <a:ln w="19050">
              <a:solidFill>
                <a:srgbClr val="FF9900"/>
              </a:solidFill>
              <a:round/>
              <a:headEnd/>
              <a:tailEnd/>
            </a:ln>
          </p:spPr>
          <p:txBody>
            <a:bodyPr/>
            <a:lstStyle/>
            <a:p>
              <a:endParaRPr lang="ja-JP" altLang="en-US"/>
            </a:p>
          </p:txBody>
        </p:sp>
        <p:sp>
          <p:nvSpPr>
            <p:cNvPr id="17451" name="Line 416"/>
            <p:cNvSpPr>
              <a:spLocks noChangeShapeType="1"/>
            </p:cNvSpPr>
            <p:nvPr/>
          </p:nvSpPr>
          <p:spPr bwMode="auto">
            <a:xfrm flipH="1">
              <a:off x="1034" y="2791"/>
              <a:ext cx="186" cy="2"/>
            </a:xfrm>
            <a:prstGeom prst="line">
              <a:avLst/>
            </a:prstGeom>
            <a:noFill/>
            <a:ln w="19050">
              <a:solidFill>
                <a:srgbClr val="FF9900"/>
              </a:solidFill>
              <a:round/>
              <a:headEnd/>
              <a:tailEnd/>
            </a:ln>
          </p:spPr>
          <p:txBody>
            <a:bodyPr/>
            <a:lstStyle/>
            <a:p>
              <a:endParaRPr lang="ja-JP" altLang="en-US"/>
            </a:p>
          </p:txBody>
        </p:sp>
        <p:sp>
          <p:nvSpPr>
            <p:cNvPr id="17452" name="Line 417"/>
            <p:cNvSpPr>
              <a:spLocks noChangeShapeType="1"/>
            </p:cNvSpPr>
            <p:nvPr/>
          </p:nvSpPr>
          <p:spPr bwMode="auto">
            <a:xfrm flipH="1" flipV="1">
              <a:off x="809" y="2862"/>
              <a:ext cx="225" cy="49"/>
            </a:xfrm>
            <a:prstGeom prst="line">
              <a:avLst/>
            </a:prstGeom>
            <a:noFill/>
            <a:ln w="19050">
              <a:solidFill>
                <a:srgbClr val="FF9900"/>
              </a:solidFill>
              <a:round/>
              <a:headEnd/>
              <a:tailEnd/>
            </a:ln>
          </p:spPr>
          <p:txBody>
            <a:bodyPr/>
            <a:lstStyle/>
            <a:p>
              <a:endParaRPr lang="ja-JP" altLang="en-US"/>
            </a:p>
          </p:txBody>
        </p:sp>
        <p:sp>
          <p:nvSpPr>
            <p:cNvPr id="17453" name="Line 418"/>
            <p:cNvSpPr>
              <a:spLocks noChangeShapeType="1"/>
            </p:cNvSpPr>
            <p:nvPr/>
          </p:nvSpPr>
          <p:spPr bwMode="auto">
            <a:xfrm flipH="1" flipV="1">
              <a:off x="809" y="2832"/>
              <a:ext cx="225" cy="20"/>
            </a:xfrm>
            <a:prstGeom prst="line">
              <a:avLst/>
            </a:prstGeom>
            <a:noFill/>
            <a:ln w="19050">
              <a:solidFill>
                <a:srgbClr val="FF9900"/>
              </a:solidFill>
              <a:round/>
              <a:headEnd/>
              <a:tailEnd/>
            </a:ln>
          </p:spPr>
          <p:txBody>
            <a:bodyPr/>
            <a:lstStyle/>
            <a:p>
              <a:endParaRPr lang="ja-JP" altLang="en-US"/>
            </a:p>
          </p:txBody>
        </p:sp>
        <p:sp>
          <p:nvSpPr>
            <p:cNvPr id="17454" name="Line 419"/>
            <p:cNvSpPr>
              <a:spLocks noChangeShapeType="1"/>
            </p:cNvSpPr>
            <p:nvPr/>
          </p:nvSpPr>
          <p:spPr bwMode="auto">
            <a:xfrm flipH="1">
              <a:off x="809" y="2791"/>
              <a:ext cx="225" cy="18"/>
            </a:xfrm>
            <a:prstGeom prst="line">
              <a:avLst/>
            </a:prstGeom>
            <a:noFill/>
            <a:ln w="19050">
              <a:solidFill>
                <a:srgbClr val="FF9900"/>
              </a:solidFill>
              <a:round/>
              <a:headEnd/>
              <a:tailEnd/>
            </a:ln>
          </p:spPr>
          <p:txBody>
            <a:bodyPr/>
            <a:lstStyle/>
            <a:p>
              <a:endParaRPr lang="ja-JP" altLang="en-US"/>
            </a:p>
          </p:txBody>
        </p:sp>
        <p:sp>
          <p:nvSpPr>
            <p:cNvPr id="17455" name="Line 420"/>
            <p:cNvSpPr>
              <a:spLocks noChangeShapeType="1"/>
            </p:cNvSpPr>
            <p:nvPr/>
          </p:nvSpPr>
          <p:spPr bwMode="auto">
            <a:xfrm flipH="1">
              <a:off x="809" y="2731"/>
              <a:ext cx="225" cy="54"/>
            </a:xfrm>
            <a:prstGeom prst="line">
              <a:avLst/>
            </a:prstGeom>
            <a:noFill/>
            <a:ln w="19050">
              <a:solidFill>
                <a:srgbClr val="FF9900"/>
              </a:solidFill>
              <a:round/>
              <a:headEnd/>
              <a:tailEnd/>
            </a:ln>
          </p:spPr>
          <p:txBody>
            <a:bodyPr/>
            <a:lstStyle/>
            <a:p>
              <a:endParaRPr lang="ja-JP" altLang="en-US"/>
            </a:p>
          </p:txBody>
        </p:sp>
        <p:grpSp>
          <p:nvGrpSpPr>
            <p:cNvPr id="17456" name="Group 421"/>
            <p:cNvGrpSpPr>
              <a:grpSpLocks/>
            </p:cNvGrpSpPr>
            <p:nvPr/>
          </p:nvGrpSpPr>
          <p:grpSpPr bwMode="auto">
            <a:xfrm flipH="1">
              <a:off x="737" y="2696"/>
              <a:ext cx="72" cy="244"/>
              <a:chOff x="2107" y="1700"/>
              <a:chExt cx="61" cy="166"/>
            </a:xfrm>
          </p:grpSpPr>
          <p:grpSp>
            <p:nvGrpSpPr>
              <p:cNvPr id="17642" name="Group 422"/>
              <p:cNvGrpSpPr>
                <a:grpSpLocks/>
              </p:cNvGrpSpPr>
              <p:nvPr/>
            </p:nvGrpSpPr>
            <p:grpSpPr bwMode="auto">
              <a:xfrm>
                <a:off x="2107" y="1700"/>
                <a:ext cx="61" cy="166"/>
                <a:chOff x="2107" y="1700"/>
                <a:chExt cx="61" cy="166"/>
              </a:xfrm>
            </p:grpSpPr>
            <p:sp>
              <p:nvSpPr>
                <p:cNvPr id="17644" name="Rectangle 423"/>
                <p:cNvSpPr>
                  <a:spLocks noChangeArrowheads="1"/>
                </p:cNvSpPr>
                <p:nvPr/>
              </p:nvSpPr>
              <p:spPr bwMode="auto">
                <a:xfrm>
                  <a:off x="2107" y="1700"/>
                  <a:ext cx="61" cy="4"/>
                </a:xfrm>
                <a:prstGeom prst="rect">
                  <a:avLst/>
                </a:prstGeom>
                <a:solidFill>
                  <a:srgbClr val="ADD6FF"/>
                </a:solidFill>
                <a:ln w="9525">
                  <a:noFill/>
                  <a:miter lim="800000"/>
                  <a:headEnd/>
                  <a:tailEnd/>
                </a:ln>
              </p:spPr>
              <p:txBody>
                <a:bodyPr/>
                <a:lstStyle/>
                <a:p>
                  <a:endParaRPr lang="ja-JP" altLang="en-US"/>
                </a:p>
              </p:txBody>
            </p:sp>
            <p:sp>
              <p:nvSpPr>
                <p:cNvPr id="17645" name="Rectangle 424"/>
                <p:cNvSpPr>
                  <a:spLocks noChangeArrowheads="1"/>
                </p:cNvSpPr>
                <p:nvPr/>
              </p:nvSpPr>
              <p:spPr bwMode="auto">
                <a:xfrm>
                  <a:off x="2107" y="1704"/>
                  <a:ext cx="61" cy="4"/>
                </a:xfrm>
                <a:prstGeom prst="rect">
                  <a:avLst/>
                </a:prstGeom>
                <a:solidFill>
                  <a:srgbClr val="ADD6FF"/>
                </a:solidFill>
                <a:ln w="9525">
                  <a:noFill/>
                  <a:miter lim="800000"/>
                  <a:headEnd/>
                  <a:tailEnd/>
                </a:ln>
              </p:spPr>
              <p:txBody>
                <a:bodyPr/>
                <a:lstStyle/>
                <a:p>
                  <a:endParaRPr lang="ja-JP" altLang="en-US"/>
                </a:p>
              </p:txBody>
            </p:sp>
            <p:sp>
              <p:nvSpPr>
                <p:cNvPr id="17646" name="Rectangle 425"/>
                <p:cNvSpPr>
                  <a:spLocks noChangeArrowheads="1"/>
                </p:cNvSpPr>
                <p:nvPr/>
              </p:nvSpPr>
              <p:spPr bwMode="auto">
                <a:xfrm>
                  <a:off x="2107" y="1708"/>
                  <a:ext cx="61" cy="4"/>
                </a:xfrm>
                <a:prstGeom prst="rect">
                  <a:avLst/>
                </a:prstGeom>
                <a:solidFill>
                  <a:srgbClr val="ACD6FF"/>
                </a:solidFill>
                <a:ln w="9525">
                  <a:noFill/>
                  <a:miter lim="800000"/>
                  <a:headEnd/>
                  <a:tailEnd/>
                </a:ln>
              </p:spPr>
              <p:txBody>
                <a:bodyPr/>
                <a:lstStyle/>
                <a:p>
                  <a:endParaRPr lang="ja-JP" altLang="en-US"/>
                </a:p>
              </p:txBody>
            </p:sp>
            <p:sp>
              <p:nvSpPr>
                <p:cNvPr id="17647" name="Rectangle 426"/>
                <p:cNvSpPr>
                  <a:spLocks noChangeArrowheads="1"/>
                </p:cNvSpPr>
                <p:nvPr/>
              </p:nvSpPr>
              <p:spPr bwMode="auto">
                <a:xfrm>
                  <a:off x="2107" y="1712"/>
                  <a:ext cx="61" cy="4"/>
                </a:xfrm>
                <a:prstGeom prst="rect">
                  <a:avLst/>
                </a:prstGeom>
                <a:solidFill>
                  <a:srgbClr val="ABD5FF"/>
                </a:solidFill>
                <a:ln w="9525">
                  <a:noFill/>
                  <a:miter lim="800000"/>
                  <a:headEnd/>
                  <a:tailEnd/>
                </a:ln>
              </p:spPr>
              <p:txBody>
                <a:bodyPr/>
                <a:lstStyle/>
                <a:p>
                  <a:endParaRPr lang="ja-JP" altLang="en-US"/>
                </a:p>
              </p:txBody>
            </p:sp>
            <p:sp>
              <p:nvSpPr>
                <p:cNvPr id="17648" name="Rectangle 427"/>
                <p:cNvSpPr>
                  <a:spLocks noChangeArrowheads="1"/>
                </p:cNvSpPr>
                <p:nvPr/>
              </p:nvSpPr>
              <p:spPr bwMode="auto">
                <a:xfrm>
                  <a:off x="2107" y="1716"/>
                  <a:ext cx="61" cy="4"/>
                </a:xfrm>
                <a:prstGeom prst="rect">
                  <a:avLst/>
                </a:prstGeom>
                <a:solidFill>
                  <a:srgbClr val="AAD4FF"/>
                </a:solidFill>
                <a:ln w="9525">
                  <a:noFill/>
                  <a:miter lim="800000"/>
                  <a:headEnd/>
                  <a:tailEnd/>
                </a:ln>
              </p:spPr>
              <p:txBody>
                <a:bodyPr/>
                <a:lstStyle/>
                <a:p>
                  <a:endParaRPr lang="ja-JP" altLang="en-US"/>
                </a:p>
              </p:txBody>
            </p:sp>
            <p:sp>
              <p:nvSpPr>
                <p:cNvPr id="17649" name="Rectangle 428"/>
                <p:cNvSpPr>
                  <a:spLocks noChangeArrowheads="1"/>
                </p:cNvSpPr>
                <p:nvPr/>
              </p:nvSpPr>
              <p:spPr bwMode="auto">
                <a:xfrm>
                  <a:off x="2107" y="1720"/>
                  <a:ext cx="61" cy="4"/>
                </a:xfrm>
                <a:prstGeom prst="rect">
                  <a:avLst/>
                </a:prstGeom>
                <a:solidFill>
                  <a:srgbClr val="A9D4FF"/>
                </a:solidFill>
                <a:ln w="9525">
                  <a:noFill/>
                  <a:miter lim="800000"/>
                  <a:headEnd/>
                  <a:tailEnd/>
                </a:ln>
              </p:spPr>
              <p:txBody>
                <a:bodyPr/>
                <a:lstStyle/>
                <a:p>
                  <a:endParaRPr lang="ja-JP" altLang="en-US"/>
                </a:p>
              </p:txBody>
            </p:sp>
            <p:sp>
              <p:nvSpPr>
                <p:cNvPr id="17650" name="Rectangle 429"/>
                <p:cNvSpPr>
                  <a:spLocks noChangeArrowheads="1"/>
                </p:cNvSpPr>
                <p:nvPr/>
              </p:nvSpPr>
              <p:spPr bwMode="auto">
                <a:xfrm>
                  <a:off x="2107" y="1724"/>
                  <a:ext cx="61" cy="4"/>
                </a:xfrm>
                <a:prstGeom prst="rect">
                  <a:avLst/>
                </a:prstGeom>
                <a:solidFill>
                  <a:srgbClr val="A8D3FF"/>
                </a:solidFill>
                <a:ln w="9525">
                  <a:noFill/>
                  <a:miter lim="800000"/>
                  <a:headEnd/>
                  <a:tailEnd/>
                </a:ln>
              </p:spPr>
              <p:txBody>
                <a:bodyPr/>
                <a:lstStyle/>
                <a:p>
                  <a:endParaRPr lang="ja-JP" altLang="en-US"/>
                </a:p>
              </p:txBody>
            </p:sp>
            <p:sp>
              <p:nvSpPr>
                <p:cNvPr id="17651" name="Rectangle 430"/>
                <p:cNvSpPr>
                  <a:spLocks noChangeArrowheads="1"/>
                </p:cNvSpPr>
                <p:nvPr/>
              </p:nvSpPr>
              <p:spPr bwMode="auto">
                <a:xfrm>
                  <a:off x="2107" y="1728"/>
                  <a:ext cx="61" cy="4"/>
                </a:xfrm>
                <a:prstGeom prst="rect">
                  <a:avLst/>
                </a:prstGeom>
                <a:solidFill>
                  <a:srgbClr val="A7D2FF"/>
                </a:solidFill>
                <a:ln w="9525">
                  <a:noFill/>
                  <a:miter lim="800000"/>
                  <a:headEnd/>
                  <a:tailEnd/>
                </a:ln>
              </p:spPr>
              <p:txBody>
                <a:bodyPr/>
                <a:lstStyle/>
                <a:p>
                  <a:endParaRPr lang="ja-JP" altLang="en-US"/>
                </a:p>
              </p:txBody>
            </p:sp>
            <p:sp>
              <p:nvSpPr>
                <p:cNvPr id="17652" name="Rectangle 431"/>
                <p:cNvSpPr>
                  <a:spLocks noChangeArrowheads="1"/>
                </p:cNvSpPr>
                <p:nvPr/>
              </p:nvSpPr>
              <p:spPr bwMode="auto">
                <a:xfrm>
                  <a:off x="2107" y="1732"/>
                  <a:ext cx="61" cy="4"/>
                </a:xfrm>
                <a:prstGeom prst="rect">
                  <a:avLst/>
                </a:prstGeom>
                <a:solidFill>
                  <a:srgbClr val="A5D1FF"/>
                </a:solidFill>
                <a:ln w="9525">
                  <a:noFill/>
                  <a:miter lim="800000"/>
                  <a:headEnd/>
                  <a:tailEnd/>
                </a:ln>
              </p:spPr>
              <p:txBody>
                <a:bodyPr/>
                <a:lstStyle/>
                <a:p>
                  <a:endParaRPr lang="ja-JP" altLang="en-US"/>
                </a:p>
              </p:txBody>
            </p:sp>
            <p:sp>
              <p:nvSpPr>
                <p:cNvPr id="17653" name="Rectangle 432"/>
                <p:cNvSpPr>
                  <a:spLocks noChangeArrowheads="1"/>
                </p:cNvSpPr>
                <p:nvPr/>
              </p:nvSpPr>
              <p:spPr bwMode="auto">
                <a:xfrm>
                  <a:off x="2107" y="1736"/>
                  <a:ext cx="61" cy="4"/>
                </a:xfrm>
                <a:prstGeom prst="rect">
                  <a:avLst/>
                </a:prstGeom>
                <a:solidFill>
                  <a:srgbClr val="A3D0FF"/>
                </a:solidFill>
                <a:ln w="9525">
                  <a:noFill/>
                  <a:miter lim="800000"/>
                  <a:headEnd/>
                  <a:tailEnd/>
                </a:ln>
              </p:spPr>
              <p:txBody>
                <a:bodyPr/>
                <a:lstStyle/>
                <a:p>
                  <a:endParaRPr lang="ja-JP" altLang="en-US"/>
                </a:p>
              </p:txBody>
            </p:sp>
            <p:sp>
              <p:nvSpPr>
                <p:cNvPr id="17654" name="Rectangle 433"/>
                <p:cNvSpPr>
                  <a:spLocks noChangeArrowheads="1"/>
                </p:cNvSpPr>
                <p:nvPr/>
              </p:nvSpPr>
              <p:spPr bwMode="auto">
                <a:xfrm>
                  <a:off x="2107" y="1740"/>
                  <a:ext cx="61" cy="4"/>
                </a:xfrm>
                <a:prstGeom prst="rect">
                  <a:avLst/>
                </a:prstGeom>
                <a:solidFill>
                  <a:srgbClr val="A1CFFF"/>
                </a:solidFill>
                <a:ln w="9525">
                  <a:noFill/>
                  <a:miter lim="800000"/>
                  <a:headEnd/>
                  <a:tailEnd/>
                </a:ln>
              </p:spPr>
              <p:txBody>
                <a:bodyPr/>
                <a:lstStyle/>
                <a:p>
                  <a:endParaRPr lang="ja-JP" altLang="en-US"/>
                </a:p>
              </p:txBody>
            </p:sp>
            <p:sp>
              <p:nvSpPr>
                <p:cNvPr id="17655" name="Rectangle 434"/>
                <p:cNvSpPr>
                  <a:spLocks noChangeArrowheads="1"/>
                </p:cNvSpPr>
                <p:nvPr/>
              </p:nvSpPr>
              <p:spPr bwMode="auto">
                <a:xfrm>
                  <a:off x="2107" y="1744"/>
                  <a:ext cx="61" cy="4"/>
                </a:xfrm>
                <a:prstGeom prst="rect">
                  <a:avLst/>
                </a:prstGeom>
                <a:solidFill>
                  <a:srgbClr val="9FCDFF"/>
                </a:solidFill>
                <a:ln w="9525">
                  <a:noFill/>
                  <a:miter lim="800000"/>
                  <a:headEnd/>
                  <a:tailEnd/>
                </a:ln>
              </p:spPr>
              <p:txBody>
                <a:bodyPr/>
                <a:lstStyle/>
                <a:p>
                  <a:endParaRPr lang="ja-JP" altLang="en-US"/>
                </a:p>
              </p:txBody>
            </p:sp>
            <p:sp>
              <p:nvSpPr>
                <p:cNvPr id="17656" name="Rectangle 435"/>
                <p:cNvSpPr>
                  <a:spLocks noChangeArrowheads="1"/>
                </p:cNvSpPr>
                <p:nvPr/>
              </p:nvSpPr>
              <p:spPr bwMode="auto">
                <a:xfrm>
                  <a:off x="2107" y="1748"/>
                  <a:ext cx="61" cy="5"/>
                </a:xfrm>
                <a:prstGeom prst="rect">
                  <a:avLst/>
                </a:prstGeom>
                <a:solidFill>
                  <a:srgbClr val="9CCBFF"/>
                </a:solidFill>
                <a:ln w="9525">
                  <a:noFill/>
                  <a:miter lim="800000"/>
                  <a:headEnd/>
                  <a:tailEnd/>
                </a:ln>
              </p:spPr>
              <p:txBody>
                <a:bodyPr/>
                <a:lstStyle/>
                <a:p>
                  <a:endParaRPr lang="ja-JP" altLang="en-US"/>
                </a:p>
              </p:txBody>
            </p:sp>
            <p:sp>
              <p:nvSpPr>
                <p:cNvPr id="17657" name="Rectangle 436"/>
                <p:cNvSpPr>
                  <a:spLocks noChangeArrowheads="1"/>
                </p:cNvSpPr>
                <p:nvPr/>
              </p:nvSpPr>
              <p:spPr bwMode="auto">
                <a:xfrm>
                  <a:off x="2107" y="1753"/>
                  <a:ext cx="61" cy="4"/>
                </a:xfrm>
                <a:prstGeom prst="rect">
                  <a:avLst/>
                </a:prstGeom>
                <a:solidFill>
                  <a:srgbClr val="9ACAFF"/>
                </a:solidFill>
                <a:ln w="9525">
                  <a:noFill/>
                  <a:miter lim="800000"/>
                  <a:headEnd/>
                  <a:tailEnd/>
                </a:ln>
              </p:spPr>
              <p:txBody>
                <a:bodyPr/>
                <a:lstStyle/>
                <a:p>
                  <a:endParaRPr lang="ja-JP" altLang="en-US"/>
                </a:p>
              </p:txBody>
            </p:sp>
            <p:sp>
              <p:nvSpPr>
                <p:cNvPr id="17658" name="Rectangle 437"/>
                <p:cNvSpPr>
                  <a:spLocks noChangeArrowheads="1"/>
                </p:cNvSpPr>
                <p:nvPr/>
              </p:nvSpPr>
              <p:spPr bwMode="auto">
                <a:xfrm>
                  <a:off x="2107" y="1757"/>
                  <a:ext cx="61" cy="4"/>
                </a:xfrm>
                <a:prstGeom prst="rect">
                  <a:avLst/>
                </a:prstGeom>
                <a:solidFill>
                  <a:srgbClr val="97C8FF"/>
                </a:solidFill>
                <a:ln w="9525">
                  <a:noFill/>
                  <a:miter lim="800000"/>
                  <a:headEnd/>
                  <a:tailEnd/>
                </a:ln>
              </p:spPr>
              <p:txBody>
                <a:bodyPr/>
                <a:lstStyle/>
                <a:p>
                  <a:endParaRPr lang="ja-JP" altLang="en-US"/>
                </a:p>
              </p:txBody>
            </p:sp>
            <p:sp>
              <p:nvSpPr>
                <p:cNvPr id="17659" name="Rectangle 438"/>
                <p:cNvSpPr>
                  <a:spLocks noChangeArrowheads="1"/>
                </p:cNvSpPr>
                <p:nvPr/>
              </p:nvSpPr>
              <p:spPr bwMode="auto">
                <a:xfrm>
                  <a:off x="2107" y="1761"/>
                  <a:ext cx="61" cy="4"/>
                </a:xfrm>
                <a:prstGeom prst="rect">
                  <a:avLst/>
                </a:prstGeom>
                <a:solidFill>
                  <a:srgbClr val="94C6FF"/>
                </a:solidFill>
                <a:ln w="9525">
                  <a:noFill/>
                  <a:miter lim="800000"/>
                  <a:headEnd/>
                  <a:tailEnd/>
                </a:ln>
              </p:spPr>
              <p:txBody>
                <a:bodyPr/>
                <a:lstStyle/>
                <a:p>
                  <a:endParaRPr lang="ja-JP" altLang="en-US"/>
                </a:p>
              </p:txBody>
            </p:sp>
            <p:sp>
              <p:nvSpPr>
                <p:cNvPr id="17660" name="Rectangle 439"/>
                <p:cNvSpPr>
                  <a:spLocks noChangeArrowheads="1"/>
                </p:cNvSpPr>
                <p:nvPr/>
              </p:nvSpPr>
              <p:spPr bwMode="auto">
                <a:xfrm>
                  <a:off x="2107" y="1765"/>
                  <a:ext cx="61" cy="4"/>
                </a:xfrm>
                <a:prstGeom prst="rect">
                  <a:avLst/>
                </a:prstGeom>
                <a:solidFill>
                  <a:srgbClr val="90C3FF"/>
                </a:solidFill>
                <a:ln w="9525">
                  <a:noFill/>
                  <a:miter lim="800000"/>
                  <a:headEnd/>
                  <a:tailEnd/>
                </a:ln>
              </p:spPr>
              <p:txBody>
                <a:bodyPr/>
                <a:lstStyle/>
                <a:p>
                  <a:endParaRPr lang="ja-JP" altLang="en-US"/>
                </a:p>
              </p:txBody>
            </p:sp>
            <p:sp>
              <p:nvSpPr>
                <p:cNvPr id="17661" name="Rectangle 440"/>
                <p:cNvSpPr>
                  <a:spLocks noChangeArrowheads="1"/>
                </p:cNvSpPr>
                <p:nvPr/>
              </p:nvSpPr>
              <p:spPr bwMode="auto">
                <a:xfrm>
                  <a:off x="2107" y="1769"/>
                  <a:ext cx="61" cy="4"/>
                </a:xfrm>
                <a:prstGeom prst="rect">
                  <a:avLst/>
                </a:prstGeom>
                <a:solidFill>
                  <a:srgbClr val="8CC1FF"/>
                </a:solidFill>
                <a:ln w="9525">
                  <a:noFill/>
                  <a:miter lim="800000"/>
                  <a:headEnd/>
                  <a:tailEnd/>
                </a:ln>
              </p:spPr>
              <p:txBody>
                <a:bodyPr/>
                <a:lstStyle/>
                <a:p>
                  <a:endParaRPr lang="ja-JP" altLang="en-US"/>
                </a:p>
              </p:txBody>
            </p:sp>
            <p:sp>
              <p:nvSpPr>
                <p:cNvPr id="17662" name="Rectangle 441"/>
                <p:cNvSpPr>
                  <a:spLocks noChangeArrowheads="1"/>
                </p:cNvSpPr>
                <p:nvPr/>
              </p:nvSpPr>
              <p:spPr bwMode="auto">
                <a:xfrm>
                  <a:off x="2107" y="1773"/>
                  <a:ext cx="61" cy="4"/>
                </a:xfrm>
                <a:prstGeom prst="rect">
                  <a:avLst/>
                </a:prstGeom>
                <a:solidFill>
                  <a:srgbClr val="88BFFF"/>
                </a:solidFill>
                <a:ln w="9525">
                  <a:noFill/>
                  <a:miter lim="800000"/>
                  <a:headEnd/>
                  <a:tailEnd/>
                </a:ln>
              </p:spPr>
              <p:txBody>
                <a:bodyPr/>
                <a:lstStyle/>
                <a:p>
                  <a:endParaRPr lang="ja-JP" altLang="en-US"/>
                </a:p>
              </p:txBody>
            </p:sp>
            <p:sp>
              <p:nvSpPr>
                <p:cNvPr id="17663" name="Rectangle 442"/>
                <p:cNvSpPr>
                  <a:spLocks noChangeArrowheads="1"/>
                </p:cNvSpPr>
                <p:nvPr/>
              </p:nvSpPr>
              <p:spPr bwMode="auto">
                <a:xfrm>
                  <a:off x="2107" y="1777"/>
                  <a:ext cx="61" cy="4"/>
                </a:xfrm>
                <a:prstGeom prst="rect">
                  <a:avLst/>
                </a:prstGeom>
                <a:solidFill>
                  <a:srgbClr val="84BDFF"/>
                </a:solidFill>
                <a:ln w="9525">
                  <a:noFill/>
                  <a:miter lim="800000"/>
                  <a:headEnd/>
                  <a:tailEnd/>
                </a:ln>
              </p:spPr>
              <p:txBody>
                <a:bodyPr/>
                <a:lstStyle/>
                <a:p>
                  <a:endParaRPr lang="ja-JP" altLang="en-US"/>
                </a:p>
              </p:txBody>
            </p:sp>
            <p:sp>
              <p:nvSpPr>
                <p:cNvPr id="17664" name="Rectangle 443"/>
                <p:cNvSpPr>
                  <a:spLocks noChangeArrowheads="1"/>
                </p:cNvSpPr>
                <p:nvPr/>
              </p:nvSpPr>
              <p:spPr bwMode="auto">
                <a:xfrm>
                  <a:off x="2107" y="1781"/>
                  <a:ext cx="61" cy="4"/>
                </a:xfrm>
                <a:prstGeom prst="rect">
                  <a:avLst/>
                </a:prstGeom>
                <a:solidFill>
                  <a:srgbClr val="7FBAFF"/>
                </a:solidFill>
                <a:ln w="9525">
                  <a:noFill/>
                  <a:miter lim="800000"/>
                  <a:headEnd/>
                  <a:tailEnd/>
                </a:ln>
              </p:spPr>
              <p:txBody>
                <a:bodyPr/>
                <a:lstStyle/>
                <a:p>
                  <a:endParaRPr lang="ja-JP" altLang="en-US"/>
                </a:p>
              </p:txBody>
            </p:sp>
            <p:sp>
              <p:nvSpPr>
                <p:cNvPr id="17665" name="Rectangle 444"/>
                <p:cNvSpPr>
                  <a:spLocks noChangeArrowheads="1"/>
                </p:cNvSpPr>
                <p:nvPr/>
              </p:nvSpPr>
              <p:spPr bwMode="auto">
                <a:xfrm>
                  <a:off x="2107" y="1785"/>
                  <a:ext cx="61" cy="4"/>
                </a:xfrm>
                <a:prstGeom prst="rect">
                  <a:avLst/>
                </a:prstGeom>
                <a:solidFill>
                  <a:srgbClr val="7BB7FF"/>
                </a:solidFill>
                <a:ln w="9525">
                  <a:noFill/>
                  <a:miter lim="800000"/>
                  <a:headEnd/>
                  <a:tailEnd/>
                </a:ln>
              </p:spPr>
              <p:txBody>
                <a:bodyPr/>
                <a:lstStyle/>
                <a:p>
                  <a:endParaRPr lang="ja-JP" altLang="en-US"/>
                </a:p>
              </p:txBody>
            </p:sp>
            <p:sp>
              <p:nvSpPr>
                <p:cNvPr id="17666" name="Rectangle 445"/>
                <p:cNvSpPr>
                  <a:spLocks noChangeArrowheads="1"/>
                </p:cNvSpPr>
                <p:nvPr/>
              </p:nvSpPr>
              <p:spPr bwMode="auto">
                <a:xfrm>
                  <a:off x="2107" y="1789"/>
                  <a:ext cx="61" cy="4"/>
                </a:xfrm>
                <a:prstGeom prst="rect">
                  <a:avLst/>
                </a:prstGeom>
                <a:solidFill>
                  <a:srgbClr val="77B5FF"/>
                </a:solidFill>
                <a:ln w="9525">
                  <a:noFill/>
                  <a:miter lim="800000"/>
                  <a:headEnd/>
                  <a:tailEnd/>
                </a:ln>
              </p:spPr>
              <p:txBody>
                <a:bodyPr/>
                <a:lstStyle/>
                <a:p>
                  <a:endParaRPr lang="ja-JP" altLang="en-US"/>
                </a:p>
              </p:txBody>
            </p:sp>
            <p:sp>
              <p:nvSpPr>
                <p:cNvPr id="17667" name="Rectangle 446"/>
                <p:cNvSpPr>
                  <a:spLocks noChangeArrowheads="1"/>
                </p:cNvSpPr>
                <p:nvPr/>
              </p:nvSpPr>
              <p:spPr bwMode="auto">
                <a:xfrm>
                  <a:off x="2107" y="1793"/>
                  <a:ext cx="61" cy="4"/>
                </a:xfrm>
                <a:prstGeom prst="rect">
                  <a:avLst/>
                </a:prstGeom>
                <a:solidFill>
                  <a:srgbClr val="72B3FF"/>
                </a:solidFill>
                <a:ln w="9525">
                  <a:noFill/>
                  <a:miter lim="800000"/>
                  <a:headEnd/>
                  <a:tailEnd/>
                </a:ln>
              </p:spPr>
              <p:txBody>
                <a:bodyPr/>
                <a:lstStyle/>
                <a:p>
                  <a:endParaRPr lang="ja-JP" altLang="en-US"/>
                </a:p>
              </p:txBody>
            </p:sp>
            <p:sp>
              <p:nvSpPr>
                <p:cNvPr id="17668" name="Rectangle 447"/>
                <p:cNvSpPr>
                  <a:spLocks noChangeArrowheads="1"/>
                </p:cNvSpPr>
                <p:nvPr/>
              </p:nvSpPr>
              <p:spPr bwMode="auto">
                <a:xfrm>
                  <a:off x="2107" y="1797"/>
                  <a:ext cx="61" cy="4"/>
                </a:xfrm>
                <a:prstGeom prst="rect">
                  <a:avLst/>
                </a:prstGeom>
                <a:solidFill>
                  <a:srgbClr val="6EB0FF"/>
                </a:solidFill>
                <a:ln w="9525">
                  <a:noFill/>
                  <a:miter lim="800000"/>
                  <a:headEnd/>
                  <a:tailEnd/>
                </a:ln>
              </p:spPr>
              <p:txBody>
                <a:bodyPr/>
                <a:lstStyle/>
                <a:p>
                  <a:endParaRPr lang="ja-JP" altLang="en-US"/>
                </a:p>
              </p:txBody>
            </p:sp>
            <p:sp>
              <p:nvSpPr>
                <p:cNvPr id="17669" name="Rectangle 448"/>
                <p:cNvSpPr>
                  <a:spLocks noChangeArrowheads="1"/>
                </p:cNvSpPr>
                <p:nvPr/>
              </p:nvSpPr>
              <p:spPr bwMode="auto">
                <a:xfrm>
                  <a:off x="2107" y="1801"/>
                  <a:ext cx="61" cy="4"/>
                </a:xfrm>
                <a:prstGeom prst="rect">
                  <a:avLst/>
                </a:prstGeom>
                <a:solidFill>
                  <a:srgbClr val="68AEFF"/>
                </a:solidFill>
                <a:ln w="9525">
                  <a:noFill/>
                  <a:miter lim="800000"/>
                  <a:headEnd/>
                  <a:tailEnd/>
                </a:ln>
              </p:spPr>
              <p:txBody>
                <a:bodyPr/>
                <a:lstStyle/>
                <a:p>
                  <a:endParaRPr lang="ja-JP" altLang="en-US"/>
                </a:p>
              </p:txBody>
            </p:sp>
            <p:sp>
              <p:nvSpPr>
                <p:cNvPr id="17670" name="Rectangle 449"/>
                <p:cNvSpPr>
                  <a:spLocks noChangeArrowheads="1"/>
                </p:cNvSpPr>
                <p:nvPr/>
              </p:nvSpPr>
              <p:spPr bwMode="auto">
                <a:xfrm>
                  <a:off x="2107" y="1805"/>
                  <a:ext cx="61" cy="4"/>
                </a:xfrm>
                <a:prstGeom prst="rect">
                  <a:avLst/>
                </a:prstGeom>
                <a:solidFill>
                  <a:srgbClr val="64ABFF"/>
                </a:solidFill>
                <a:ln w="9525">
                  <a:noFill/>
                  <a:miter lim="800000"/>
                  <a:headEnd/>
                  <a:tailEnd/>
                </a:ln>
              </p:spPr>
              <p:txBody>
                <a:bodyPr/>
                <a:lstStyle/>
                <a:p>
                  <a:endParaRPr lang="ja-JP" altLang="en-US"/>
                </a:p>
              </p:txBody>
            </p:sp>
            <p:sp>
              <p:nvSpPr>
                <p:cNvPr id="17671" name="Rectangle 450"/>
                <p:cNvSpPr>
                  <a:spLocks noChangeArrowheads="1"/>
                </p:cNvSpPr>
                <p:nvPr/>
              </p:nvSpPr>
              <p:spPr bwMode="auto">
                <a:xfrm>
                  <a:off x="2107" y="1809"/>
                  <a:ext cx="61" cy="4"/>
                </a:xfrm>
                <a:prstGeom prst="rect">
                  <a:avLst/>
                </a:prstGeom>
                <a:solidFill>
                  <a:srgbClr val="5FA9FF"/>
                </a:solidFill>
                <a:ln w="9525">
                  <a:noFill/>
                  <a:miter lim="800000"/>
                  <a:headEnd/>
                  <a:tailEnd/>
                </a:ln>
              </p:spPr>
              <p:txBody>
                <a:bodyPr/>
                <a:lstStyle/>
                <a:p>
                  <a:endParaRPr lang="ja-JP" altLang="en-US"/>
                </a:p>
              </p:txBody>
            </p:sp>
            <p:sp>
              <p:nvSpPr>
                <p:cNvPr id="17672" name="Rectangle 451"/>
                <p:cNvSpPr>
                  <a:spLocks noChangeArrowheads="1"/>
                </p:cNvSpPr>
                <p:nvPr/>
              </p:nvSpPr>
              <p:spPr bwMode="auto">
                <a:xfrm>
                  <a:off x="2107" y="1813"/>
                  <a:ext cx="61" cy="5"/>
                </a:xfrm>
                <a:prstGeom prst="rect">
                  <a:avLst/>
                </a:prstGeom>
                <a:solidFill>
                  <a:srgbClr val="5BA7FF"/>
                </a:solidFill>
                <a:ln w="9525">
                  <a:noFill/>
                  <a:miter lim="800000"/>
                  <a:headEnd/>
                  <a:tailEnd/>
                </a:ln>
              </p:spPr>
              <p:txBody>
                <a:bodyPr/>
                <a:lstStyle/>
                <a:p>
                  <a:endParaRPr lang="ja-JP" altLang="en-US"/>
                </a:p>
              </p:txBody>
            </p:sp>
            <p:sp>
              <p:nvSpPr>
                <p:cNvPr id="17673" name="Rectangle 452"/>
                <p:cNvSpPr>
                  <a:spLocks noChangeArrowheads="1"/>
                </p:cNvSpPr>
                <p:nvPr/>
              </p:nvSpPr>
              <p:spPr bwMode="auto">
                <a:xfrm>
                  <a:off x="2107" y="1818"/>
                  <a:ext cx="61" cy="4"/>
                </a:xfrm>
                <a:prstGeom prst="rect">
                  <a:avLst/>
                </a:prstGeom>
                <a:solidFill>
                  <a:srgbClr val="55A5FF"/>
                </a:solidFill>
                <a:ln w="9525">
                  <a:noFill/>
                  <a:miter lim="800000"/>
                  <a:headEnd/>
                  <a:tailEnd/>
                </a:ln>
              </p:spPr>
              <p:txBody>
                <a:bodyPr/>
                <a:lstStyle/>
                <a:p>
                  <a:endParaRPr lang="ja-JP" altLang="en-US"/>
                </a:p>
              </p:txBody>
            </p:sp>
            <p:sp>
              <p:nvSpPr>
                <p:cNvPr id="17674" name="Rectangle 453"/>
                <p:cNvSpPr>
                  <a:spLocks noChangeArrowheads="1"/>
                </p:cNvSpPr>
                <p:nvPr/>
              </p:nvSpPr>
              <p:spPr bwMode="auto">
                <a:xfrm>
                  <a:off x="2107" y="1822"/>
                  <a:ext cx="61" cy="4"/>
                </a:xfrm>
                <a:prstGeom prst="rect">
                  <a:avLst/>
                </a:prstGeom>
                <a:solidFill>
                  <a:srgbClr val="51A3FF"/>
                </a:solidFill>
                <a:ln w="9525">
                  <a:noFill/>
                  <a:miter lim="800000"/>
                  <a:headEnd/>
                  <a:tailEnd/>
                </a:ln>
              </p:spPr>
              <p:txBody>
                <a:bodyPr/>
                <a:lstStyle/>
                <a:p>
                  <a:endParaRPr lang="ja-JP" altLang="en-US"/>
                </a:p>
              </p:txBody>
            </p:sp>
            <p:sp>
              <p:nvSpPr>
                <p:cNvPr id="17675" name="Rectangle 454"/>
                <p:cNvSpPr>
                  <a:spLocks noChangeArrowheads="1"/>
                </p:cNvSpPr>
                <p:nvPr/>
              </p:nvSpPr>
              <p:spPr bwMode="auto">
                <a:xfrm>
                  <a:off x="2107" y="1826"/>
                  <a:ext cx="61" cy="4"/>
                </a:xfrm>
                <a:prstGeom prst="rect">
                  <a:avLst/>
                </a:prstGeom>
                <a:solidFill>
                  <a:srgbClr val="4DA1FF"/>
                </a:solidFill>
                <a:ln w="9525">
                  <a:noFill/>
                  <a:miter lim="800000"/>
                  <a:headEnd/>
                  <a:tailEnd/>
                </a:ln>
              </p:spPr>
              <p:txBody>
                <a:bodyPr/>
                <a:lstStyle/>
                <a:p>
                  <a:endParaRPr lang="ja-JP" altLang="en-US"/>
                </a:p>
              </p:txBody>
            </p:sp>
            <p:sp>
              <p:nvSpPr>
                <p:cNvPr id="17676" name="Rectangle 455"/>
                <p:cNvSpPr>
                  <a:spLocks noChangeArrowheads="1"/>
                </p:cNvSpPr>
                <p:nvPr/>
              </p:nvSpPr>
              <p:spPr bwMode="auto">
                <a:xfrm>
                  <a:off x="2107" y="1830"/>
                  <a:ext cx="61" cy="4"/>
                </a:xfrm>
                <a:prstGeom prst="rect">
                  <a:avLst/>
                </a:prstGeom>
                <a:solidFill>
                  <a:srgbClr val="49A0FF"/>
                </a:solidFill>
                <a:ln w="9525">
                  <a:noFill/>
                  <a:miter lim="800000"/>
                  <a:headEnd/>
                  <a:tailEnd/>
                </a:ln>
              </p:spPr>
              <p:txBody>
                <a:bodyPr/>
                <a:lstStyle/>
                <a:p>
                  <a:endParaRPr lang="ja-JP" altLang="en-US"/>
                </a:p>
              </p:txBody>
            </p:sp>
            <p:sp>
              <p:nvSpPr>
                <p:cNvPr id="17677" name="Rectangle 456"/>
                <p:cNvSpPr>
                  <a:spLocks noChangeArrowheads="1"/>
                </p:cNvSpPr>
                <p:nvPr/>
              </p:nvSpPr>
              <p:spPr bwMode="auto">
                <a:xfrm>
                  <a:off x="2107" y="1834"/>
                  <a:ext cx="61" cy="4"/>
                </a:xfrm>
                <a:prstGeom prst="rect">
                  <a:avLst/>
                </a:prstGeom>
                <a:solidFill>
                  <a:srgbClr val="459EFF"/>
                </a:solidFill>
                <a:ln w="9525">
                  <a:noFill/>
                  <a:miter lim="800000"/>
                  <a:headEnd/>
                  <a:tailEnd/>
                </a:ln>
              </p:spPr>
              <p:txBody>
                <a:bodyPr/>
                <a:lstStyle/>
                <a:p>
                  <a:endParaRPr lang="ja-JP" altLang="en-US"/>
                </a:p>
              </p:txBody>
            </p:sp>
            <p:sp>
              <p:nvSpPr>
                <p:cNvPr id="17678" name="Rectangle 457"/>
                <p:cNvSpPr>
                  <a:spLocks noChangeArrowheads="1"/>
                </p:cNvSpPr>
                <p:nvPr/>
              </p:nvSpPr>
              <p:spPr bwMode="auto">
                <a:xfrm>
                  <a:off x="2107" y="1838"/>
                  <a:ext cx="61" cy="4"/>
                </a:xfrm>
                <a:prstGeom prst="rect">
                  <a:avLst/>
                </a:prstGeom>
                <a:solidFill>
                  <a:srgbClr val="429DFF"/>
                </a:solidFill>
                <a:ln w="9525">
                  <a:noFill/>
                  <a:miter lim="800000"/>
                  <a:headEnd/>
                  <a:tailEnd/>
                </a:ln>
              </p:spPr>
              <p:txBody>
                <a:bodyPr/>
                <a:lstStyle/>
                <a:p>
                  <a:endParaRPr lang="ja-JP" altLang="en-US"/>
                </a:p>
              </p:txBody>
            </p:sp>
            <p:sp>
              <p:nvSpPr>
                <p:cNvPr id="17679" name="Rectangle 458"/>
                <p:cNvSpPr>
                  <a:spLocks noChangeArrowheads="1"/>
                </p:cNvSpPr>
                <p:nvPr/>
              </p:nvSpPr>
              <p:spPr bwMode="auto">
                <a:xfrm>
                  <a:off x="2107" y="1842"/>
                  <a:ext cx="61" cy="4"/>
                </a:xfrm>
                <a:prstGeom prst="rect">
                  <a:avLst/>
                </a:prstGeom>
                <a:solidFill>
                  <a:srgbClr val="3F9CFF"/>
                </a:solidFill>
                <a:ln w="9525">
                  <a:noFill/>
                  <a:miter lim="800000"/>
                  <a:headEnd/>
                  <a:tailEnd/>
                </a:ln>
              </p:spPr>
              <p:txBody>
                <a:bodyPr/>
                <a:lstStyle/>
                <a:p>
                  <a:endParaRPr lang="ja-JP" altLang="en-US"/>
                </a:p>
              </p:txBody>
            </p:sp>
            <p:sp>
              <p:nvSpPr>
                <p:cNvPr id="17680" name="Rectangle 459"/>
                <p:cNvSpPr>
                  <a:spLocks noChangeArrowheads="1"/>
                </p:cNvSpPr>
                <p:nvPr/>
              </p:nvSpPr>
              <p:spPr bwMode="auto">
                <a:xfrm>
                  <a:off x="2107" y="1846"/>
                  <a:ext cx="61" cy="4"/>
                </a:xfrm>
                <a:prstGeom prst="rect">
                  <a:avLst/>
                </a:prstGeom>
                <a:solidFill>
                  <a:srgbClr val="3C9BFF"/>
                </a:solidFill>
                <a:ln w="9525">
                  <a:noFill/>
                  <a:miter lim="800000"/>
                  <a:headEnd/>
                  <a:tailEnd/>
                </a:ln>
              </p:spPr>
              <p:txBody>
                <a:bodyPr/>
                <a:lstStyle/>
                <a:p>
                  <a:endParaRPr lang="ja-JP" altLang="en-US"/>
                </a:p>
              </p:txBody>
            </p:sp>
            <p:sp>
              <p:nvSpPr>
                <p:cNvPr id="17681" name="Rectangle 460"/>
                <p:cNvSpPr>
                  <a:spLocks noChangeArrowheads="1"/>
                </p:cNvSpPr>
                <p:nvPr/>
              </p:nvSpPr>
              <p:spPr bwMode="auto">
                <a:xfrm>
                  <a:off x="2107" y="1850"/>
                  <a:ext cx="61" cy="4"/>
                </a:xfrm>
                <a:prstGeom prst="rect">
                  <a:avLst/>
                </a:prstGeom>
                <a:solidFill>
                  <a:srgbClr val="399AFF"/>
                </a:solidFill>
                <a:ln w="9525">
                  <a:noFill/>
                  <a:miter lim="800000"/>
                  <a:headEnd/>
                  <a:tailEnd/>
                </a:ln>
              </p:spPr>
              <p:txBody>
                <a:bodyPr/>
                <a:lstStyle/>
                <a:p>
                  <a:endParaRPr lang="ja-JP" altLang="en-US"/>
                </a:p>
              </p:txBody>
            </p:sp>
            <p:sp>
              <p:nvSpPr>
                <p:cNvPr id="17682" name="Rectangle 461"/>
                <p:cNvSpPr>
                  <a:spLocks noChangeArrowheads="1"/>
                </p:cNvSpPr>
                <p:nvPr/>
              </p:nvSpPr>
              <p:spPr bwMode="auto">
                <a:xfrm>
                  <a:off x="2107" y="1854"/>
                  <a:ext cx="61" cy="4"/>
                </a:xfrm>
                <a:prstGeom prst="rect">
                  <a:avLst/>
                </a:prstGeom>
                <a:solidFill>
                  <a:srgbClr val="379AFF"/>
                </a:solidFill>
                <a:ln w="9525">
                  <a:noFill/>
                  <a:miter lim="800000"/>
                  <a:headEnd/>
                  <a:tailEnd/>
                </a:ln>
              </p:spPr>
              <p:txBody>
                <a:bodyPr/>
                <a:lstStyle/>
                <a:p>
                  <a:endParaRPr lang="ja-JP" altLang="en-US"/>
                </a:p>
              </p:txBody>
            </p:sp>
            <p:sp>
              <p:nvSpPr>
                <p:cNvPr id="17683" name="Rectangle 462"/>
                <p:cNvSpPr>
                  <a:spLocks noChangeArrowheads="1"/>
                </p:cNvSpPr>
                <p:nvPr/>
              </p:nvSpPr>
              <p:spPr bwMode="auto">
                <a:xfrm>
                  <a:off x="2107" y="1858"/>
                  <a:ext cx="61" cy="4"/>
                </a:xfrm>
                <a:prstGeom prst="rect">
                  <a:avLst/>
                </a:prstGeom>
                <a:solidFill>
                  <a:srgbClr val="3599FF"/>
                </a:solidFill>
                <a:ln w="9525">
                  <a:noFill/>
                  <a:miter lim="800000"/>
                  <a:headEnd/>
                  <a:tailEnd/>
                </a:ln>
              </p:spPr>
              <p:txBody>
                <a:bodyPr/>
                <a:lstStyle/>
                <a:p>
                  <a:endParaRPr lang="ja-JP" altLang="en-US"/>
                </a:p>
              </p:txBody>
            </p:sp>
            <p:sp>
              <p:nvSpPr>
                <p:cNvPr id="17684" name="Rectangle 463"/>
                <p:cNvSpPr>
                  <a:spLocks noChangeArrowheads="1"/>
                </p:cNvSpPr>
                <p:nvPr/>
              </p:nvSpPr>
              <p:spPr bwMode="auto">
                <a:xfrm>
                  <a:off x="2107" y="1862"/>
                  <a:ext cx="61" cy="4"/>
                </a:xfrm>
                <a:prstGeom prst="rect">
                  <a:avLst/>
                </a:prstGeom>
                <a:solidFill>
                  <a:srgbClr val="3399FF"/>
                </a:solidFill>
                <a:ln w="9525">
                  <a:noFill/>
                  <a:miter lim="800000"/>
                  <a:headEnd/>
                  <a:tailEnd/>
                </a:ln>
              </p:spPr>
              <p:txBody>
                <a:bodyPr/>
                <a:lstStyle/>
                <a:p>
                  <a:endParaRPr lang="ja-JP" altLang="en-US"/>
                </a:p>
              </p:txBody>
            </p:sp>
          </p:grpSp>
          <p:sp>
            <p:nvSpPr>
              <p:cNvPr id="17643" name="Rectangle 464"/>
              <p:cNvSpPr>
                <a:spLocks noChangeArrowheads="1"/>
              </p:cNvSpPr>
              <p:nvPr/>
            </p:nvSpPr>
            <p:spPr bwMode="auto">
              <a:xfrm>
                <a:off x="2107" y="1700"/>
                <a:ext cx="61" cy="166"/>
              </a:xfrm>
              <a:prstGeom prst="rect">
                <a:avLst/>
              </a:prstGeom>
              <a:noFill/>
              <a:ln w="19050" cap="rnd">
                <a:solidFill>
                  <a:srgbClr val="000000"/>
                </a:solidFill>
                <a:miter lim="800000"/>
                <a:headEnd/>
                <a:tailEnd/>
              </a:ln>
            </p:spPr>
            <p:txBody>
              <a:bodyPr/>
              <a:lstStyle/>
              <a:p>
                <a:endParaRPr lang="ja-JP" altLang="en-US"/>
              </a:p>
            </p:txBody>
          </p:sp>
        </p:grpSp>
        <p:sp>
          <p:nvSpPr>
            <p:cNvPr id="15442" name="Freeform 465"/>
            <p:cNvSpPr>
              <a:spLocks/>
            </p:cNvSpPr>
            <p:nvPr/>
          </p:nvSpPr>
          <p:spPr bwMode="auto">
            <a:xfrm flipH="1">
              <a:off x="1101" y="2696"/>
              <a:ext cx="190" cy="239"/>
            </a:xfrm>
            <a:custGeom>
              <a:avLst/>
              <a:gdLst>
                <a:gd name="T0" fmla="*/ 190 w 162"/>
                <a:gd name="T1" fmla="*/ 239 h 162"/>
                <a:gd name="T2" fmla="*/ 190 w 162"/>
                <a:gd name="T3" fmla="*/ 0 h 162"/>
                <a:gd name="T4" fmla="*/ 0 w 162"/>
                <a:gd name="T5" fmla="*/ 0 h 162"/>
                <a:gd name="T6" fmla="*/ 190 w 162"/>
                <a:gd name="T7" fmla="*/ 239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162" y="162"/>
                  </a:moveTo>
                  <a:lnTo>
                    <a:pt x="162" y="0"/>
                  </a:lnTo>
                  <a:lnTo>
                    <a:pt x="0" y="0"/>
                  </a:lnTo>
                  <a:lnTo>
                    <a:pt x="162" y="162"/>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15443" name="Freeform 466"/>
            <p:cNvSpPr>
              <a:spLocks/>
            </p:cNvSpPr>
            <p:nvPr/>
          </p:nvSpPr>
          <p:spPr bwMode="auto">
            <a:xfrm flipH="1">
              <a:off x="999" y="1360"/>
              <a:ext cx="378" cy="503"/>
            </a:xfrm>
            <a:custGeom>
              <a:avLst/>
              <a:gdLst>
                <a:gd name="T0" fmla="*/ 0 w 321"/>
                <a:gd name="T1" fmla="*/ 0 h 341"/>
                <a:gd name="T2" fmla="*/ 0 w 321"/>
                <a:gd name="T3" fmla="*/ 503 h 341"/>
                <a:gd name="T4" fmla="*/ 378 w 321"/>
                <a:gd name="T5" fmla="*/ 503 h 341"/>
                <a:gd name="T6" fmla="*/ 0 w 321"/>
                <a:gd name="T7" fmla="*/ 0 h 341"/>
                <a:gd name="T8" fmla="*/ 0 60000 65536"/>
                <a:gd name="T9" fmla="*/ 0 60000 65536"/>
                <a:gd name="T10" fmla="*/ 0 60000 65536"/>
                <a:gd name="T11" fmla="*/ 0 60000 65536"/>
                <a:gd name="T12" fmla="*/ 0 w 321"/>
                <a:gd name="T13" fmla="*/ 0 h 341"/>
                <a:gd name="T14" fmla="*/ 321 w 321"/>
                <a:gd name="T15" fmla="*/ 341 h 341"/>
              </a:gdLst>
              <a:ahLst/>
              <a:cxnLst>
                <a:cxn ang="T8">
                  <a:pos x="T0" y="T1"/>
                </a:cxn>
                <a:cxn ang="T9">
                  <a:pos x="T2" y="T3"/>
                </a:cxn>
                <a:cxn ang="T10">
                  <a:pos x="T4" y="T5"/>
                </a:cxn>
                <a:cxn ang="T11">
                  <a:pos x="T6" y="T7"/>
                </a:cxn>
              </a:cxnLst>
              <a:rect l="T12" t="T13" r="T14" b="T15"/>
              <a:pathLst>
                <a:path w="321" h="341">
                  <a:moveTo>
                    <a:pt x="0" y="0"/>
                  </a:moveTo>
                  <a:lnTo>
                    <a:pt x="0" y="341"/>
                  </a:lnTo>
                  <a:lnTo>
                    <a:pt x="321" y="341"/>
                  </a:lnTo>
                  <a:lnTo>
                    <a:pt x="0" y="0"/>
                  </a:lnTo>
                  <a:close/>
                </a:path>
              </a:pathLst>
            </a:custGeom>
            <a:solidFill>
              <a:schemeClr val="tx2">
                <a:lumMod val="20000"/>
                <a:lumOff val="80000"/>
              </a:schemeClr>
            </a:solidFill>
            <a:ln w="9525">
              <a:noFill/>
              <a:round/>
              <a:headEnd/>
              <a:tailEnd/>
            </a:ln>
          </p:spPr>
          <p:txBody>
            <a:bodyPr/>
            <a:lstStyle/>
            <a:p>
              <a:pPr>
                <a:defRPr/>
              </a:pPr>
              <a:endParaRPr lang="ja-JP" altLang="en-US"/>
            </a:p>
          </p:txBody>
        </p:sp>
        <p:grpSp>
          <p:nvGrpSpPr>
            <p:cNvPr id="17459" name="Group 467"/>
            <p:cNvGrpSpPr>
              <a:grpSpLocks/>
            </p:cNvGrpSpPr>
            <p:nvPr/>
          </p:nvGrpSpPr>
          <p:grpSpPr bwMode="auto">
            <a:xfrm flipH="1">
              <a:off x="776" y="2653"/>
              <a:ext cx="148" cy="36"/>
              <a:chOff x="2010" y="1671"/>
              <a:chExt cx="125" cy="25"/>
            </a:xfrm>
          </p:grpSpPr>
          <p:sp>
            <p:nvSpPr>
              <p:cNvPr id="17640" name="Freeform 468"/>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solidFill>
                <a:srgbClr val="808080"/>
              </a:solidFill>
              <a:ln w="9525">
                <a:noFill/>
                <a:round/>
                <a:headEnd/>
                <a:tailEnd/>
              </a:ln>
            </p:spPr>
            <p:txBody>
              <a:bodyPr/>
              <a:lstStyle/>
              <a:p>
                <a:endParaRPr lang="ja-JP" altLang="en-US"/>
              </a:p>
            </p:txBody>
          </p:sp>
          <p:sp>
            <p:nvSpPr>
              <p:cNvPr id="17641" name="Freeform 469"/>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noFill/>
              <a:ln w="19050" cap="flat">
                <a:solidFill>
                  <a:srgbClr val="000000"/>
                </a:solidFill>
                <a:prstDash val="solid"/>
                <a:round/>
                <a:headEnd/>
                <a:tailEnd/>
              </a:ln>
            </p:spPr>
            <p:txBody>
              <a:bodyPr/>
              <a:lstStyle/>
              <a:p>
                <a:endParaRPr lang="ja-JP" altLang="en-US"/>
              </a:p>
            </p:txBody>
          </p:sp>
        </p:grpSp>
        <p:grpSp>
          <p:nvGrpSpPr>
            <p:cNvPr id="17460" name="Group 470"/>
            <p:cNvGrpSpPr>
              <a:grpSpLocks/>
            </p:cNvGrpSpPr>
            <p:nvPr/>
          </p:nvGrpSpPr>
          <p:grpSpPr bwMode="auto">
            <a:xfrm flipH="1">
              <a:off x="776" y="2947"/>
              <a:ext cx="148" cy="37"/>
              <a:chOff x="2010" y="1870"/>
              <a:chExt cx="125" cy="25"/>
            </a:xfrm>
          </p:grpSpPr>
          <p:sp>
            <p:nvSpPr>
              <p:cNvPr id="17638" name="Freeform 471"/>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solidFill>
                <a:srgbClr val="808080"/>
              </a:solidFill>
              <a:ln w="9525">
                <a:noFill/>
                <a:round/>
                <a:headEnd/>
                <a:tailEnd/>
              </a:ln>
            </p:spPr>
            <p:txBody>
              <a:bodyPr/>
              <a:lstStyle/>
              <a:p>
                <a:endParaRPr lang="ja-JP" altLang="en-US"/>
              </a:p>
            </p:txBody>
          </p:sp>
          <p:sp>
            <p:nvSpPr>
              <p:cNvPr id="17639" name="Freeform 472"/>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noFill/>
              <a:ln w="19050" cap="flat">
                <a:solidFill>
                  <a:srgbClr val="000000"/>
                </a:solidFill>
                <a:prstDash val="solid"/>
                <a:round/>
                <a:headEnd/>
                <a:tailEnd/>
              </a:ln>
            </p:spPr>
            <p:txBody>
              <a:bodyPr/>
              <a:lstStyle/>
              <a:p>
                <a:endParaRPr lang="ja-JP" altLang="en-US"/>
              </a:p>
            </p:txBody>
          </p:sp>
        </p:grpSp>
        <p:sp>
          <p:nvSpPr>
            <p:cNvPr id="17461" name="Line 473"/>
            <p:cNvSpPr>
              <a:spLocks noChangeShapeType="1"/>
            </p:cNvSpPr>
            <p:nvPr/>
          </p:nvSpPr>
          <p:spPr bwMode="auto">
            <a:xfrm flipH="1">
              <a:off x="1890" y="1324"/>
              <a:ext cx="0" cy="594"/>
            </a:xfrm>
            <a:prstGeom prst="line">
              <a:avLst/>
            </a:prstGeom>
            <a:noFill/>
            <a:ln w="63500">
              <a:solidFill>
                <a:srgbClr val="FF0000"/>
              </a:solidFill>
              <a:round/>
              <a:headEnd/>
              <a:tailEnd/>
            </a:ln>
          </p:spPr>
          <p:txBody>
            <a:bodyPr/>
            <a:lstStyle/>
            <a:p>
              <a:endParaRPr lang="ja-JP" altLang="en-US"/>
            </a:p>
          </p:txBody>
        </p:sp>
        <p:grpSp>
          <p:nvGrpSpPr>
            <p:cNvPr id="17462" name="Group 474"/>
            <p:cNvGrpSpPr>
              <a:grpSpLocks/>
            </p:cNvGrpSpPr>
            <p:nvPr/>
          </p:nvGrpSpPr>
          <p:grpSpPr bwMode="auto">
            <a:xfrm flipH="1">
              <a:off x="1640" y="1432"/>
              <a:ext cx="201" cy="41"/>
              <a:chOff x="1230" y="843"/>
              <a:chExt cx="171" cy="28"/>
            </a:xfrm>
          </p:grpSpPr>
          <p:sp>
            <p:nvSpPr>
              <p:cNvPr id="17632" name="Freeform 475"/>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633" name="Freeform 476"/>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634" name="Freeform 477"/>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7635" name="Freeform 478"/>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7636" name="Freeform 479"/>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637" name="Freeform 480"/>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7463" name="Group 481"/>
            <p:cNvGrpSpPr>
              <a:grpSpLocks/>
            </p:cNvGrpSpPr>
            <p:nvPr/>
          </p:nvGrpSpPr>
          <p:grpSpPr bwMode="auto">
            <a:xfrm flipH="1">
              <a:off x="1579" y="1403"/>
              <a:ext cx="81" cy="101"/>
              <a:chOff x="1384" y="823"/>
              <a:chExt cx="69" cy="69"/>
            </a:xfrm>
          </p:grpSpPr>
          <p:sp>
            <p:nvSpPr>
              <p:cNvPr id="17630" name="Line 482"/>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7631" name="Freeform 483"/>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7464" name="Group 484"/>
            <p:cNvGrpSpPr>
              <a:grpSpLocks/>
            </p:cNvGrpSpPr>
            <p:nvPr/>
          </p:nvGrpSpPr>
          <p:grpSpPr bwMode="auto">
            <a:xfrm flipH="1">
              <a:off x="1640" y="1541"/>
              <a:ext cx="201" cy="48"/>
              <a:chOff x="1230" y="916"/>
              <a:chExt cx="171" cy="33"/>
            </a:xfrm>
          </p:grpSpPr>
          <p:sp>
            <p:nvSpPr>
              <p:cNvPr id="17624" name="Freeform 485"/>
              <p:cNvSpPr>
                <a:spLocks/>
              </p:cNvSpPr>
              <p:nvPr/>
            </p:nvSpPr>
            <p:spPr bwMode="auto">
              <a:xfrm>
                <a:off x="1230"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625" name="Freeform 486"/>
              <p:cNvSpPr>
                <a:spLocks/>
              </p:cNvSpPr>
              <p:nvPr/>
            </p:nvSpPr>
            <p:spPr bwMode="auto">
              <a:xfrm>
                <a:off x="1258"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626" name="Freeform 487"/>
              <p:cNvSpPr>
                <a:spLocks/>
              </p:cNvSpPr>
              <p:nvPr/>
            </p:nvSpPr>
            <p:spPr bwMode="auto">
              <a:xfrm>
                <a:off x="1287"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627" name="Freeform 488"/>
              <p:cNvSpPr>
                <a:spLocks/>
              </p:cNvSpPr>
              <p:nvPr/>
            </p:nvSpPr>
            <p:spPr bwMode="auto">
              <a:xfrm>
                <a:off x="1315"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628" name="Freeform 489"/>
              <p:cNvSpPr>
                <a:spLocks/>
              </p:cNvSpPr>
              <p:nvPr/>
            </p:nvSpPr>
            <p:spPr bwMode="auto">
              <a:xfrm>
                <a:off x="1344" y="916"/>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629" name="Freeform 490"/>
              <p:cNvSpPr>
                <a:spLocks/>
              </p:cNvSpPr>
              <p:nvPr/>
            </p:nvSpPr>
            <p:spPr bwMode="auto">
              <a:xfrm>
                <a:off x="1372"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7465" name="Group 491"/>
            <p:cNvGrpSpPr>
              <a:grpSpLocks/>
            </p:cNvGrpSpPr>
            <p:nvPr/>
          </p:nvGrpSpPr>
          <p:grpSpPr bwMode="auto">
            <a:xfrm flipH="1">
              <a:off x="1579" y="1517"/>
              <a:ext cx="81" cy="102"/>
              <a:chOff x="1384" y="900"/>
              <a:chExt cx="69" cy="69"/>
            </a:xfrm>
          </p:grpSpPr>
          <p:sp>
            <p:nvSpPr>
              <p:cNvPr id="17622" name="Line 492"/>
              <p:cNvSpPr>
                <a:spLocks noChangeShapeType="1"/>
              </p:cNvSpPr>
              <p:nvPr/>
            </p:nvSpPr>
            <p:spPr bwMode="auto">
              <a:xfrm>
                <a:off x="1449" y="932"/>
                <a:ext cx="1" cy="1"/>
              </a:xfrm>
              <a:prstGeom prst="line">
                <a:avLst/>
              </a:prstGeom>
              <a:noFill/>
              <a:ln w="19050">
                <a:solidFill>
                  <a:srgbClr val="FF6600"/>
                </a:solidFill>
                <a:round/>
                <a:headEnd/>
                <a:tailEnd/>
              </a:ln>
            </p:spPr>
            <p:txBody>
              <a:bodyPr/>
              <a:lstStyle/>
              <a:p>
                <a:endParaRPr lang="ja-JP" altLang="en-US"/>
              </a:p>
            </p:txBody>
          </p:sp>
          <p:sp>
            <p:nvSpPr>
              <p:cNvPr id="17623" name="Freeform 493"/>
              <p:cNvSpPr>
                <a:spLocks/>
              </p:cNvSpPr>
              <p:nvPr/>
            </p:nvSpPr>
            <p:spPr bwMode="auto">
              <a:xfrm>
                <a:off x="1384" y="900"/>
                <a:ext cx="69" cy="69"/>
              </a:xfrm>
              <a:custGeom>
                <a:avLst/>
                <a:gdLst>
                  <a:gd name="T0" fmla="*/ 0 w 69"/>
                  <a:gd name="T1" fmla="*/ 69 h 69"/>
                  <a:gd name="T2" fmla="*/ 69 w 69"/>
                  <a:gd name="T3" fmla="*/ 36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6"/>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7466" name="Group 494"/>
            <p:cNvGrpSpPr>
              <a:grpSpLocks/>
            </p:cNvGrpSpPr>
            <p:nvPr/>
          </p:nvGrpSpPr>
          <p:grpSpPr bwMode="auto">
            <a:xfrm flipH="1">
              <a:off x="1640" y="1653"/>
              <a:ext cx="201" cy="44"/>
              <a:chOff x="1230" y="993"/>
              <a:chExt cx="171" cy="29"/>
            </a:xfrm>
          </p:grpSpPr>
          <p:sp>
            <p:nvSpPr>
              <p:cNvPr id="17616" name="Freeform 495"/>
              <p:cNvSpPr>
                <a:spLocks/>
              </p:cNvSpPr>
              <p:nvPr/>
            </p:nvSpPr>
            <p:spPr bwMode="auto">
              <a:xfrm>
                <a:off x="1230"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617" name="Freeform 496"/>
              <p:cNvSpPr>
                <a:spLocks/>
              </p:cNvSpPr>
              <p:nvPr/>
            </p:nvSpPr>
            <p:spPr bwMode="auto">
              <a:xfrm>
                <a:off x="1258"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618" name="Freeform 497"/>
              <p:cNvSpPr>
                <a:spLocks/>
              </p:cNvSpPr>
              <p:nvPr/>
            </p:nvSpPr>
            <p:spPr bwMode="auto">
              <a:xfrm>
                <a:off x="1287"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619" name="Freeform 498"/>
              <p:cNvSpPr>
                <a:spLocks/>
              </p:cNvSpPr>
              <p:nvPr/>
            </p:nvSpPr>
            <p:spPr bwMode="auto">
              <a:xfrm>
                <a:off x="1315"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620" name="Freeform 499"/>
              <p:cNvSpPr>
                <a:spLocks/>
              </p:cNvSpPr>
              <p:nvPr/>
            </p:nvSpPr>
            <p:spPr bwMode="auto">
              <a:xfrm>
                <a:off x="1344"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621" name="Freeform 500"/>
              <p:cNvSpPr>
                <a:spLocks/>
              </p:cNvSpPr>
              <p:nvPr/>
            </p:nvSpPr>
            <p:spPr bwMode="auto">
              <a:xfrm>
                <a:off x="1372"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grpSp>
        <p:grpSp>
          <p:nvGrpSpPr>
            <p:cNvPr id="17467" name="Group 501"/>
            <p:cNvGrpSpPr>
              <a:grpSpLocks/>
            </p:cNvGrpSpPr>
            <p:nvPr/>
          </p:nvGrpSpPr>
          <p:grpSpPr bwMode="auto">
            <a:xfrm flipH="1">
              <a:off x="1579" y="1629"/>
              <a:ext cx="81" cy="102"/>
              <a:chOff x="1384" y="977"/>
              <a:chExt cx="69" cy="69"/>
            </a:xfrm>
          </p:grpSpPr>
          <p:sp>
            <p:nvSpPr>
              <p:cNvPr id="17614" name="Line 502"/>
              <p:cNvSpPr>
                <a:spLocks noChangeShapeType="1"/>
              </p:cNvSpPr>
              <p:nvPr/>
            </p:nvSpPr>
            <p:spPr bwMode="auto">
              <a:xfrm>
                <a:off x="1449" y="1010"/>
                <a:ext cx="1" cy="1"/>
              </a:xfrm>
              <a:prstGeom prst="line">
                <a:avLst/>
              </a:prstGeom>
              <a:noFill/>
              <a:ln w="19050">
                <a:solidFill>
                  <a:srgbClr val="FF6600"/>
                </a:solidFill>
                <a:round/>
                <a:headEnd/>
                <a:tailEnd/>
              </a:ln>
            </p:spPr>
            <p:txBody>
              <a:bodyPr/>
              <a:lstStyle/>
              <a:p>
                <a:endParaRPr lang="ja-JP" altLang="en-US"/>
              </a:p>
            </p:txBody>
          </p:sp>
          <p:sp>
            <p:nvSpPr>
              <p:cNvPr id="17615" name="Freeform 503"/>
              <p:cNvSpPr>
                <a:spLocks/>
              </p:cNvSpPr>
              <p:nvPr/>
            </p:nvSpPr>
            <p:spPr bwMode="auto">
              <a:xfrm>
                <a:off x="1384" y="977"/>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7468" name="Group 504"/>
            <p:cNvGrpSpPr>
              <a:grpSpLocks/>
            </p:cNvGrpSpPr>
            <p:nvPr/>
          </p:nvGrpSpPr>
          <p:grpSpPr bwMode="auto">
            <a:xfrm flipH="1">
              <a:off x="1640" y="1760"/>
              <a:ext cx="201" cy="49"/>
              <a:chOff x="1230" y="1066"/>
              <a:chExt cx="171" cy="33"/>
            </a:xfrm>
          </p:grpSpPr>
          <p:sp>
            <p:nvSpPr>
              <p:cNvPr id="17608" name="Freeform 505"/>
              <p:cNvSpPr>
                <a:spLocks/>
              </p:cNvSpPr>
              <p:nvPr/>
            </p:nvSpPr>
            <p:spPr bwMode="auto">
              <a:xfrm>
                <a:off x="1230"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609" name="Freeform 506"/>
              <p:cNvSpPr>
                <a:spLocks/>
              </p:cNvSpPr>
              <p:nvPr/>
            </p:nvSpPr>
            <p:spPr bwMode="auto">
              <a:xfrm>
                <a:off x="1258"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610" name="Freeform 507"/>
              <p:cNvSpPr>
                <a:spLocks/>
              </p:cNvSpPr>
              <p:nvPr/>
            </p:nvSpPr>
            <p:spPr bwMode="auto">
              <a:xfrm>
                <a:off x="1287"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611" name="Freeform 508"/>
              <p:cNvSpPr>
                <a:spLocks/>
              </p:cNvSpPr>
              <p:nvPr/>
            </p:nvSpPr>
            <p:spPr bwMode="auto">
              <a:xfrm>
                <a:off x="1315"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612" name="Freeform 509"/>
              <p:cNvSpPr>
                <a:spLocks/>
              </p:cNvSpPr>
              <p:nvPr/>
            </p:nvSpPr>
            <p:spPr bwMode="auto">
              <a:xfrm>
                <a:off x="1344" y="1066"/>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613" name="Freeform 510"/>
              <p:cNvSpPr>
                <a:spLocks/>
              </p:cNvSpPr>
              <p:nvPr/>
            </p:nvSpPr>
            <p:spPr bwMode="auto">
              <a:xfrm>
                <a:off x="1372"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7469" name="Group 511"/>
            <p:cNvGrpSpPr>
              <a:grpSpLocks/>
            </p:cNvGrpSpPr>
            <p:nvPr/>
          </p:nvGrpSpPr>
          <p:grpSpPr bwMode="auto">
            <a:xfrm flipH="1">
              <a:off x="1579" y="1737"/>
              <a:ext cx="81" cy="102"/>
              <a:chOff x="1384" y="1050"/>
              <a:chExt cx="69" cy="69"/>
            </a:xfrm>
          </p:grpSpPr>
          <p:sp>
            <p:nvSpPr>
              <p:cNvPr id="17606" name="Line 512"/>
              <p:cNvSpPr>
                <a:spLocks noChangeShapeType="1"/>
              </p:cNvSpPr>
              <p:nvPr/>
            </p:nvSpPr>
            <p:spPr bwMode="auto">
              <a:xfrm>
                <a:off x="1449" y="1083"/>
                <a:ext cx="1" cy="1"/>
              </a:xfrm>
              <a:prstGeom prst="line">
                <a:avLst/>
              </a:prstGeom>
              <a:noFill/>
              <a:ln w="19050">
                <a:solidFill>
                  <a:srgbClr val="FF6600"/>
                </a:solidFill>
                <a:round/>
                <a:headEnd/>
                <a:tailEnd/>
              </a:ln>
            </p:spPr>
            <p:txBody>
              <a:bodyPr/>
              <a:lstStyle/>
              <a:p>
                <a:endParaRPr lang="ja-JP" altLang="en-US"/>
              </a:p>
            </p:txBody>
          </p:sp>
          <p:sp>
            <p:nvSpPr>
              <p:cNvPr id="17607" name="Freeform 513"/>
              <p:cNvSpPr>
                <a:spLocks/>
              </p:cNvSpPr>
              <p:nvPr/>
            </p:nvSpPr>
            <p:spPr bwMode="auto">
              <a:xfrm>
                <a:off x="1384" y="1050"/>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7470" name="Freeform 514"/>
            <p:cNvSpPr>
              <a:spLocks/>
            </p:cNvSpPr>
            <p:nvPr/>
          </p:nvSpPr>
          <p:spPr bwMode="auto">
            <a:xfrm flipH="1">
              <a:off x="1809" y="1432"/>
              <a:ext cx="32" cy="24"/>
            </a:xfrm>
            <a:custGeom>
              <a:avLst/>
              <a:gdLst>
                <a:gd name="T0" fmla="*/ 0 w 7"/>
                <a:gd name="T1" fmla="*/ 186624 h 4"/>
                <a:gd name="T2" fmla="*/ 35817 w 7"/>
                <a:gd name="T3" fmla="*/ 0 h 4"/>
                <a:gd name="T4" fmla="*/ 63717 w 7"/>
                <a:gd name="T5" fmla="*/ 18662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471" name="Freeform 515"/>
            <p:cNvSpPr>
              <a:spLocks/>
            </p:cNvSpPr>
            <p:nvPr/>
          </p:nvSpPr>
          <p:spPr bwMode="auto">
            <a:xfrm flipH="1">
              <a:off x="1774"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472" name="Freeform 516"/>
            <p:cNvSpPr>
              <a:spLocks/>
            </p:cNvSpPr>
            <p:nvPr/>
          </p:nvSpPr>
          <p:spPr bwMode="auto">
            <a:xfrm flipH="1">
              <a:off x="1742" y="1432"/>
              <a:ext cx="32" cy="18"/>
            </a:xfrm>
            <a:custGeom>
              <a:avLst/>
              <a:gdLst>
                <a:gd name="T0" fmla="*/ 0 w 7"/>
                <a:gd name="T1" fmla="*/ 139968 h 3"/>
                <a:gd name="T2" fmla="*/ 35817 w 7"/>
                <a:gd name="T3" fmla="*/ 0 h 3"/>
                <a:gd name="T4" fmla="*/ 63717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7473" name="Freeform 517"/>
            <p:cNvSpPr>
              <a:spLocks/>
            </p:cNvSpPr>
            <p:nvPr/>
          </p:nvSpPr>
          <p:spPr bwMode="auto">
            <a:xfrm flipH="1">
              <a:off x="1707"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7474" name="Freeform 518"/>
            <p:cNvSpPr>
              <a:spLocks/>
            </p:cNvSpPr>
            <p:nvPr/>
          </p:nvSpPr>
          <p:spPr bwMode="auto">
            <a:xfrm flipH="1">
              <a:off x="1674" y="1432"/>
              <a:ext cx="33" cy="18"/>
            </a:xfrm>
            <a:custGeom>
              <a:avLst/>
              <a:gdLst>
                <a:gd name="T0" fmla="*/ 0 w 7"/>
                <a:gd name="T1" fmla="*/ 139968 h 3"/>
                <a:gd name="T2" fmla="*/ 44427 w 7"/>
                <a:gd name="T3" fmla="*/ 0 h 3"/>
                <a:gd name="T4" fmla="*/ 77008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475" name="Freeform 519"/>
            <p:cNvSpPr>
              <a:spLocks/>
            </p:cNvSpPr>
            <p:nvPr/>
          </p:nvSpPr>
          <p:spPr bwMode="auto">
            <a:xfrm flipH="1">
              <a:off x="1640" y="1450"/>
              <a:ext cx="34" cy="23"/>
            </a:xfrm>
            <a:custGeom>
              <a:avLst/>
              <a:gdLst>
                <a:gd name="T0" fmla="*/ 91795 w 7"/>
                <a:gd name="T1" fmla="*/ 0 h 4"/>
                <a:gd name="T2" fmla="*/ 91795 w 7"/>
                <a:gd name="T3" fmla="*/ 0 h 4"/>
                <a:gd name="T4" fmla="*/ 51219 w 7"/>
                <a:gd name="T5" fmla="*/ 14428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476" name="Freeform 520"/>
            <p:cNvSpPr>
              <a:spLocks/>
            </p:cNvSpPr>
            <p:nvPr/>
          </p:nvSpPr>
          <p:spPr bwMode="auto">
            <a:xfrm flipH="1">
              <a:off x="1809" y="1432"/>
              <a:ext cx="32" cy="24"/>
            </a:xfrm>
            <a:custGeom>
              <a:avLst/>
              <a:gdLst>
                <a:gd name="T0" fmla="*/ 0 w 7"/>
                <a:gd name="T1" fmla="*/ 186624 h 4"/>
                <a:gd name="T2" fmla="*/ 35817 w 7"/>
                <a:gd name="T3" fmla="*/ 0 h 4"/>
                <a:gd name="T4" fmla="*/ 63717 w 7"/>
                <a:gd name="T5" fmla="*/ 18662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477" name="Freeform 521"/>
            <p:cNvSpPr>
              <a:spLocks/>
            </p:cNvSpPr>
            <p:nvPr/>
          </p:nvSpPr>
          <p:spPr bwMode="auto">
            <a:xfrm flipH="1">
              <a:off x="1774"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478" name="Freeform 522"/>
            <p:cNvSpPr>
              <a:spLocks/>
            </p:cNvSpPr>
            <p:nvPr/>
          </p:nvSpPr>
          <p:spPr bwMode="auto">
            <a:xfrm flipH="1">
              <a:off x="1742" y="1432"/>
              <a:ext cx="32" cy="18"/>
            </a:xfrm>
            <a:custGeom>
              <a:avLst/>
              <a:gdLst>
                <a:gd name="T0" fmla="*/ 0 w 7"/>
                <a:gd name="T1" fmla="*/ 139968 h 3"/>
                <a:gd name="T2" fmla="*/ 35817 w 7"/>
                <a:gd name="T3" fmla="*/ 0 h 3"/>
                <a:gd name="T4" fmla="*/ 63717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7479" name="Freeform 523"/>
            <p:cNvSpPr>
              <a:spLocks/>
            </p:cNvSpPr>
            <p:nvPr/>
          </p:nvSpPr>
          <p:spPr bwMode="auto">
            <a:xfrm flipH="1">
              <a:off x="1707"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7480" name="Freeform 524"/>
            <p:cNvSpPr>
              <a:spLocks/>
            </p:cNvSpPr>
            <p:nvPr/>
          </p:nvSpPr>
          <p:spPr bwMode="auto">
            <a:xfrm flipH="1">
              <a:off x="1674" y="1432"/>
              <a:ext cx="33" cy="18"/>
            </a:xfrm>
            <a:custGeom>
              <a:avLst/>
              <a:gdLst>
                <a:gd name="T0" fmla="*/ 0 w 7"/>
                <a:gd name="T1" fmla="*/ 139968 h 3"/>
                <a:gd name="T2" fmla="*/ 44427 w 7"/>
                <a:gd name="T3" fmla="*/ 0 h 3"/>
                <a:gd name="T4" fmla="*/ 77008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481" name="Freeform 525"/>
            <p:cNvSpPr>
              <a:spLocks/>
            </p:cNvSpPr>
            <p:nvPr/>
          </p:nvSpPr>
          <p:spPr bwMode="auto">
            <a:xfrm flipH="1">
              <a:off x="1640" y="1450"/>
              <a:ext cx="34" cy="23"/>
            </a:xfrm>
            <a:custGeom>
              <a:avLst/>
              <a:gdLst>
                <a:gd name="T0" fmla="*/ 91795 w 7"/>
                <a:gd name="T1" fmla="*/ 0 h 4"/>
                <a:gd name="T2" fmla="*/ 91795 w 7"/>
                <a:gd name="T3" fmla="*/ 0 h 4"/>
                <a:gd name="T4" fmla="*/ 51219 w 7"/>
                <a:gd name="T5" fmla="*/ 14428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7482" name="Group 526"/>
            <p:cNvGrpSpPr>
              <a:grpSpLocks/>
            </p:cNvGrpSpPr>
            <p:nvPr/>
          </p:nvGrpSpPr>
          <p:grpSpPr bwMode="auto">
            <a:xfrm flipH="1">
              <a:off x="1579" y="1403"/>
              <a:ext cx="81" cy="101"/>
              <a:chOff x="1384" y="823"/>
              <a:chExt cx="69" cy="69"/>
            </a:xfrm>
          </p:grpSpPr>
          <p:sp>
            <p:nvSpPr>
              <p:cNvPr id="17604" name="Line 527"/>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7605" name="Freeform 528"/>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7483" name="Freeform 529"/>
            <p:cNvSpPr>
              <a:spLocks/>
            </p:cNvSpPr>
            <p:nvPr/>
          </p:nvSpPr>
          <p:spPr bwMode="auto">
            <a:xfrm flipH="1">
              <a:off x="1809"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484" name="Freeform 530"/>
            <p:cNvSpPr>
              <a:spLocks/>
            </p:cNvSpPr>
            <p:nvPr/>
          </p:nvSpPr>
          <p:spPr bwMode="auto">
            <a:xfrm flipH="1">
              <a:off x="1774"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485" name="Freeform 531"/>
            <p:cNvSpPr>
              <a:spLocks/>
            </p:cNvSpPr>
            <p:nvPr/>
          </p:nvSpPr>
          <p:spPr bwMode="auto">
            <a:xfrm flipH="1">
              <a:off x="1742"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486" name="Freeform 532"/>
            <p:cNvSpPr>
              <a:spLocks/>
            </p:cNvSpPr>
            <p:nvPr/>
          </p:nvSpPr>
          <p:spPr bwMode="auto">
            <a:xfrm flipH="1">
              <a:off x="1707"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487" name="Freeform 533"/>
            <p:cNvSpPr>
              <a:spLocks/>
            </p:cNvSpPr>
            <p:nvPr/>
          </p:nvSpPr>
          <p:spPr bwMode="auto">
            <a:xfrm flipH="1">
              <a:off x="1674" y="1541"/>
              <a:ext cx="33" cy="22"/>
            </a:xfrm>
            <a:custGeom>
              <a:avLst/>
              <a:gdLst>
                <a:gd name="T0" fmla="*/ 0 w 7"/>
                <a:gd name="T1" fmla="*/ 110621 h 4"/>
                <a:gd name="T2" fmla="*/ 44427 w 7"/>
                <a:gd name="T3" fmla="*/ 0 h 4"/>
                <a:gd name="T4" fmla="*/ 77008 w 7"/>
                <a:gd name="T5" fmla="*/ 11062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488" name="Freeform 534"/>
            <p:cNvSpPr>
              <a:spLocks/>
            </p:cNvSpPr>
            <p:nvPr/>
          </p:nvSpPr>
          <p:spPr bwMode="auto">
            <a:xfrm flipH="1">
              <a:off x="1640" y="1563"/>
              <a:ext cx="34" cy="26"/>
            </a:xfrm>
            <a:custGeom>
              <a:avLst/>
              <a:gdLst>
                <a:gd name="T0" fmla="*/ 91795 w 7"/>
                <a:gd name="T1" fmla="*/ 0 h 4"/>
                <a:gd name="T2" fmla="*/ 91795 w 7"/>
                <a:gd name="T3" fmla="*/ 0 h 4"/>
                <a:gd name="T4" fmla="*/ 5121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489" name="Freeform 535"/>
            <p:cNvSpPr>
              <a:spLocks/>
            </p:cNvSpPr>
            <p:nvPr/>
          </p:nvSpPr>
          <p:spPr bwMode="auto">
            <a:xfrm flipH="1">
              <a:off x="1809"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490" name="Freeform 536"/>
            <p:cNvSpPr>
              <a:spLocks/>
            </p:cNvSpPr>
            <p:nvPr/>
          </p:nvSpPr>
          <p:spPr bwMode="auto">
            <a:xfrm flipH="1">
              <a:off x="1774"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491" name="Freeform 537"/>
            <p:cNvSpPr>
              <a:spLocks/>
            </p:cNvSpPr>
            <p:nvPr/>
          </p:nvSpPr>
          <p:spPr bwMode="auto">
            <a:xfrm flipH="1">
              <a:off x="1742"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492" name="Freeform 538"/>
            <p:cNvSpPr>
              <a:spLocks/>
            </p:cNvSpPr>
            <p:nvPr/>
          </p:nvSpPr>
          <p:spPr bwMode="auto">
            <a:xfrm flipH="1">
              <a:off x="1707"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493" name="Freeform 539"/>
            <p:cNvSpPr>
              <a:spLocks/>
            </p:cNvSpPr>
            <p:nvPr/>
          </p:nvSpPr>
          <p:spPr bwMode="auto">
            <a:xfrm flipH="1">
              <a:off x="1674" y="1541"/>
              <a:ext cx="33" cy="22"/>
            </a:xfrm>
            <a:custGeom>
              <a:avLst/>
              <a:gdLst>
                <a:gd name="T0" fmla="*/ 0 w 7"/>
                <a:gd name="T1" fmla="*/ 110621 h 4"/>
                <a:gd name="T2" fmla="*/ 44427 w 7"/>
                <a:gd name="T3" fmla="*/ 0 h 4"/>
                <a:gd name="T4" fmla="*/ 77008 w 7"/>
                <a:gd name="T5" fmla="*/ 11062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494" name="Freeform 540"/>
            <p:cNvSpPr>
              <a:spLocks/>
            </p:cNvSpPr>
            <p:nvPr/>
          </p:nvSpPr>
          <p:spPr bwMode="auto">
            <a:xfrm flipH="1">
              <a:off x="1640" y="1563"/>
              <a:ext cx="34" cy="26"/>
            </a:xfrm>
            <a:custGeom>
              <a:avLst/>
              <a:gdLst>
                <a:gd name="T0" fmla="*/ 91795 w 7"/>
                <a:gd name="T1" fmla="*/ 0 h 4"/>
                <a:gd name="T2" fmla="*/ 91795 w 7"/>
                <a:gd name="T3" fmla="*/ 0 h 4"/>
                <a:gd name="T4" fmla="*/ 5121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7495" name="Group 541"/>
            <p:cNvGrpSpPr>
              <a:grpSpLocks/>
            </p:cNvGrpSpPr>
            <p:nvPr/>
          </p:nvGrpSpPr>
          <p:grpSpPr bwMode="auto">
            <a:xfrm flipH="1">
              <a:off x="1579" y="1517"/>
              <a:ext cx="81" cy="102"/>
              <a:chOff x="1384" y="900"/>
              <a:chExt cx="69" cy="69"/>
            </a:xfrm>
          </p:grpSpPr>
          <p:sp>
            <p:nvSpPr>
              <p:cNvPr id="17602" name="Line 542"/>
              <p:cNvSpPr>
                <a:spLocks noChangeShapeType="1"/>
              </p:cNvSpPr>
              <p:nvPr/>
            </p:nvSpPr>
            <p:spPr bwMode="auto">
              <a:xfrm>
                <a:off x="1449" y="932"/>
                <a:ext cx="1" cy="1"/>
              </a:xfrm>
              <a:prstGeom prst="line">
                <a:avLst/>
              </a:prstGeom>
              <a:noFill/>
              <a:ln w="19050">
                <a:solidFill>
                  <a:srgbClr val="FF6600"/>
                </a:solidFill>
                <a:round/>
                <a:headEnd/>
                <a:tailEnd/>
              </a:ln>
            </p:spPr>
            <p:txBody>
              <a:bodyPr/>
              <a:lstStyle/>
              <a:p>
                <a:endParaRPr lang="ja-JP" altLang="en-US"/>
              </a:p>
            </p:txBody>
          </p:sp>
          <p:sp>
            <p:nvSpPr>
              <p:cNvPr id="17603" name="Freeform 543"/>
              <p:cNvSpPr>
                <a:spLocks/>
              </p:cNvSpPr>
              <p:nvPr/>
            </p:nvSpPr>
            <p:spPr bwMode="auto">
              <a:xfrm>
                <a:off x="1384" y="900"/>
                <a:ext cx="69" cy="69"/>
              </a:xfrm>
              <a:custGeom>
                <a:avLst/>
                <a:gdLst>
                  <a:gd name="T0" fmla="*/ 0 w 69"/>
                  <a:gd name="T1" fmla="*/ 69 h 69"/>
                  <a:gd name="T2" fmla="*/ 69 w 69"/>
                  <a:gd name="T3" fmla="*/ 36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6"/>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7496" name="Freeform 544"/>
            <p:cNvSpPr>
              <a:spLocks/>
            </p:cNvSpPr>
            <p:nvPr/>
          </p:nvSpPr>
          <p:spPr bwMode="auto">
            <a:xfrm flipH="1">
              <a:off x="1809"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497" name="Freeform 545"/>
            <p:cNvSpPr>
              <a:spLocks/>
            </p:cNvSpPr>
            <p:nvPr/>
          </p:nvSpPr>
          <p:spPr bwMode="auto">
            <a:xfrm flipH="1">
              <a:off x="1774"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498" name="Freeform 546"/>
            <p:cNvSpPr>
              <a:spLocks/>
            </p:cNvSpPr>
            <p:nvPr/>
          </p:nvSpPr>
          <p:spPr bwMode="auto">
            <a:xfrm flipH="1">
              <a:off x="1742"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499" name="Freeform 547"/>
            <p:cNvSpPr>
              <a:spLocks/>
            </p:cNvSpPr>
            <p:nvPr/>
          </p:nvSpPr>
          <p:spPr bwMode="auto">
            <a:xfrm flipH="1">
              <a:off x="1707"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500" name="Freeform 548"/>
            <p:cNvSpPr>
              <a:spLocks/>
            </p:cNvSpPr>
            <p:nvPr/>
          </p:nvSpPr>
          <p:spPr bwMode="auto">
            <a:xfrm flipH="1">
              <a:off x="1674" y="1653"/>
              <a:ext cx="33" cy="26"/>
            </a:xfrm>
            <a:custGeom>
              <a:avLst/>
              <a:gdLst>
                <a:gd name="T0" fmla="*/ 0 w 7"/>
                <a:gd name="T1" fmla="*/ 301535 h 4"/>
                <a:gd name="T2" fmla="*/ 44427 w 7"/>
                <a:gd name="T3" fmla="*/ 0 h 4"/>
                <a:gd name="T4" fmla="*/ 77008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501" name="Freeform 549"/>
            <p:cNvSpPr>
              <a:spLocks/>
            </p:cNvSpPr>
            <p:nvPr/>
          </p:nvSpPr>
          <p:spPr bwMode="auto">
            <a:xfrm flipH="1">
              <a:off x="1640" y="1672"/>
              <a:ext cx="34" cy="25"/>
            </a:xfrm>
            <a:custGeom>
              <a:avLst/>
              <a:gdLst>
                <a:gd name="T0" fmla="*/ 91795 w 7"/>
                <a:gd name="T1" fmla="*/ 0 h 4"/>
                <a:gd name="T2" fmla="*/ 91795 w 7"/>
                <a:gd name="T3" fmla="*/ 56406 h 4"/>
                <a:gd name="T4" fmla="*/ 51219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502" name="Freeform 550"/>
            <p:cNvSpPr>
              <a:spLocks/>
            </p:cNvSpPr>
            <p:nvPr/>
          </p:nvSpPr>
          <p:spPr bwMode="auto">
            <a:xfrm flipH="1">
              <a:off x="1809"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503" name="Freeform 551"/>
            <p:cNvSpPr>
              <a:spLocks/>
            </p:cNvSpPr>
            <p:nvPr/>
          </p:nvSpPr>
          <p:spPr bwMode="auto">
            <a:xfrm flipH="1">
              <a:off x="1774"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504" name="Freeform 552"/>
            <p:cNvSpPr>
              <a:spLocks/>
            </p:cNvSpPr>
            <p:nvPr/>
          </p:nvSpPr>
          <p:spPr bwMode="auto">
            <a:xfrm flipH="1">
              <a:off x="1742"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505" name="Freeform 553"/>
            <p:cNvSpPr>
              <a:spLocks/>
            </p:cNvSpPr>
            <p:nvPr/>
          </p:nvSpPr>
          <p:spPr bwMode="auto">
            <a:xfrm flipH="1">
              <a:off x="1707"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7506" name="Freeform 554"/>
            <p:cNvSpPr>
              <a:spLocks/>
            </p:cNvSpPr>
            <p:nvPr/>
          </p:nvSpPr>
          <p:spPr bwMode="auto">
            <a:xfrm flipH="1">
              <a:off x="1674" y="1653"/>
              <a:ext cx="33" cy="26"/>
            </a:xfrm>
            <a:custGeom>
              <a:avLst/>
              <a:gdLst>
                <a:gd name="T0" fmla="*/ 0 w 7"/>
                <a:gd name="T1" fmla="*/ 301535 h 4"/>
                <a:gd name="T2" fmla="*/ 44427 w 7"/>
                <a:gd name="T3" fmla="*/ 0 h 4"/>
                <a:gd name="T4" fmla="*/ 77008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507" name="Freeform 555"/>
            <p:cNvSpPr>
              <a:spLocks/>
            </p:cNvSpPr>
            <p:nvPr/>
          </p:nvSpPr>
          <p:spPr bwMode="auto">
            <a:xfrm flipH="1">
              <a:off x="1640" y="1672"/>
              <a:ext cx="34" cy="25"/>
            </a:xfrm>
            <a:custGeom>
              <a:avLst/>
              <a:gdLst>
                <a:gd name="T0" fmla="*/ 91795 w 7"/>
                <a:gd name="T1" fmla="*/ 0 h 4"/>
                <a:gd name="T2" fmla="*/ 91795 w 7"/>
                <a:gd name="T3" fmla="*/ 56406 h 4"/>
                <a:gd name="T4" fmla="*/ 51219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grpSp>
          <p:nvGrpSpPr>
            <p:cNvPr id="17508" name="Group 556"/>
            <p:cNvGrpSpPr>
              <a:grpSpLocks/>
            </p:cNvGrpSpPr>
            <p:nvPr/>
          </p:nvGrpSpPr>
          <p:grpSpPr bwMode="auto">
            <a:xfrm flipH="1">
              <a:off x="1579" y="1629"/>
              <a:ext cx="81" cy="102"/>
              <a:chOff x="1384" y="977"/>
              <a:chExt cx="69" cy="69"/>
            </a:xfrm>
          </p:grpSpPr>
          <p:sp>
            <p:nvSpPr>
              <p:cNvPr id="17600" name="Line 557"/>
              <p:cNvSpPr>
                <a:spLocks noChangeShapeType="1"/>
              </p:cNvSpPr>
              <p:nvPr/>
            </p:nvSpPr>
            <p:spPr bwMode="auto">
              <a:xfrm>
                <a:off x="1449" y="1010"/>
                <a:ext cx="1" cy="1"/>
              </a:xfrm>
              <a:prstGeom prst="line">
                <a:avLst/>
              </a:prstGeom>
              <a:noFill/>
              <a:ln w="19050">
                <a:solidFill>
                  <a:srgbClr val="FF6600"/>
                </a:solidFill>
                <a:round/>
                <a:headEnd/>
                <a:tailEnd/>
              </a:ln>
            </p:spPr>
            <p:txBody>
              <a:bodyPr/>
              <a:lstStyle/>
              <a:p>
                <a:endParaRPr lang="ja-JP" altLang="en-US"/>
              </a:p>
            </p:txBody>
          </p:sp>
          <p:sp>
            <p:nvSpPr>
              <p:cNvPr id="17601" name="Freeform 558"/>
              <p:cNvSpPr>
                <a:spLocks/>
              </p:cNvSpPr>
              <p:nvPr/>
            </p:nvSpPr>
            <p:spPr bwMode="auto">
              <a:xfrm>
                <a:off x="1384" y="977"/>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7509" name="Freeform 559"/>
            <p:cNvSpPr>
              <a:spLocks/>
            </p:cNvSpPr>
            <p:nvPr/>
          </p:nvSpPr>
          <p:spPr bwMode="auto">
            <a:xfrm flipH="1">
              <a:off x="1809"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510" name="Freeform 560"/>
            <p:cNvSpPr>
              <a:spLocks/>
            </p:cNvSpPr>
            <p:nvPr/>
          </p:nvSpPr>
          <p:spPr bwMode="auto">
            <a:xfrm flipH="1">
              <a:off x="1774"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511" name="Freeform 561"/>
            <p:cNvSpPr>
              <a:spLocks/>
            </p:cNvSpPr>
            <p:nvPr/>
          </p:nvSpPr>
          <p:spPr bwMode="auto">
            <a:xfrm flipH="1">
              <a:off x="1742"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512" name="Freeform 562"/>
            <p:cNvSpPr>
              <a:spLocks/>
            </p:cNvSpPr>
            <p:nvPr/>
          </p:nvSpPr>
          <p:spPr bwMode="auto">
            <a:xfrm flipH="1">
              <a:off x="1707"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513" name="Freeform 563"/>
            <p:cNvSpPr>
              <a:spLocks/>
            </p:cNvSpPr>
            <p:nvPr/>
          </p:nvSpPr>
          <p:spPr bwMode="auto">
            <a:xfrm flipH="1">
              <a:off x="1674" y="1760"/>
              <a:ext cx="33" cy="25"/>
            </a:xfrm>
            <a:custGeom>
              <a:avLst/>
              <a:gdLst>
                <a:gd name="T0" fmla="*/ 0 w 7"/>
                <a:gd name="T1" fmla="*/ 238044 h 4"/>
                <a:gd name="T2" fmla="*/ 44427 w 7"/>
                <a:gd name="T3" fmla="*/ 0 h 4"/>
                <a:gd name="T4" fmla="*/ 77008 w 7"/>
                <a:gd name="T5" fmla="*/ 23804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514" name="Freeform 564"/>
            <p:cNvSpPr>
              <a:spLocks/>
            </p:cNvSpPr>
            <p:nvPr/>
          </p:nvSpPr>
          <p:spPr bwMode="auto">
            <a:xfrm flipH="1">
              <a:off x="1640" y="1785"/>
              <a:ext cx="34" cy="24"/>
            </a:xfrm>
            <a:custGeom>
              <a:avLst/>
              <a:gdLst>
                <a:gd name="T0" fmla="*/ 91795 w 7"/>
                <a:gd name="T1" fmla="*/ 0 h 4"/>
                <a:gd name="T2" fmla="*/ 91795 w 7"/>
                <a:gd name="T3" fmla="*/ 0 h 4"/>
                <a:gd name="T4" fmla="*/ 51219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515" name="Freeform 565"/>
            <p:cNvSpPr>
              <a:spLocks/>
            </p:cNvSpPr>
            <p:nvPr/>
          </p:nvSpPr>
          <p:spPr bwMode="auto">
            <a:xfrm flipH="1">
              <a:off x="1809"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516" name="Freeform 566"/>
            <p:cNvSpPr>
              <a:spLocks/>
            </p:cNvSpPr>
            <p:nvPr/>
          </p:nvSpPr>
          <p:spPr bwMode="auto">
            <a:xfrm flipH="1">
              <a:off x="1774"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517" name="Freeform 567"/>
            <p:cNvSpPr>
              <a:spLocks/>
            </p:cNvSpPr>
            <p:nvPr/>
          </p:nvSpPr>
          <p:spPr bwMode="auto">
            <a:xfrm flipH="1">
              <a:off x="1742"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7518" name="Freeform 568"/>
            <p:cNvSpPr>
              <a:spLocks/>
            </p:cNvSpPr>
            <p:nvPr/>
          </p:nvSpPr>
          <p:spPr bwMode="auto">
            <a:xfrm flipH="1">
              <a:off x="1707"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7519" name="Freeform 569"/>
            <p:cNvSpPr>
              <a:spLocks/>
            </p:cNvSpPr>
            <p:nvPr/>
          </p:nvSpPr>
          <p:spPr bwMode="auto">
            <a:xfrm flipH="1">
              <a:off x="1674" y="1760"/>
              <a:ext cx="33" cy="25"/>
            </a:xfrm>
            <a:custGeom>
              <a:avLst/>
              <a:gdLst>
                <a:gd name="T0" fmla="*/ 0 w 7"/>
                <a:gd name="T1" fmla="*/ 238044 h 4"/>
                <a:gd name="T2" fmla="*/ 44427 w 7"/>
                <a:gd name="T3" fmla="*/ 0 h 4"/>
                <a:gd name="T4" fmla="*/ 77008 w 7"/>
                <a:gd name="T5" fmla="*/ 23804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7520" name="Freeform 570"/>
            <p:cNvSpPr>
              <a:spLocks/>
            </p:cNvSpPr>
            <p:nvPr/>
          </p:nvSpPr>
          <p:spPr bwMode="auto">
            <a:xfrm flipH="1">
              <a:off x="1640" y="1785"/>
              <a:ext cx="34" cy="24"/>
            </a:xfrm>
            <a:custGeom>
              <a:avLst/>
              <a:gdLst>
                <a:gd name="T0" fmla="*/ 91795 w 7"/>
                <a:gd name="T1" fmla="*/ 0 h 4"/>
                <a:gd name="T2" fmla="*/ 91795 w 7"/>
                <a:gd name="T3" fmla="*/ 0 h 4"/>
                <a:gd name="T4" fmla="*/ 51219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7521" name="Group 571"/>
            <p:cNvGrpSpPr>
              <a:grpSpLocks/>
            </p:cNvGrpSpPr>
            <p:nvPr/>
          </p:nvGrpSpPr>
          <p:grpSpPr bwMode="auto">
            <a:xfrm flipH="1">
              <a:off x="1579" y="1737"/>
              <a:ext cx="81" cy="102"/>
              <a:chOff x="1384" y="1050"/>
              <a:chExt cx="69" cy="69"/>
            </a:xfrm>
          </p:grpSpPr>
          <p:sp>
            <p:nvSpPr>
              <p:cNvPr id="17598" name="Line 572"/>
              <p:cNvSpPr>
                <a:spLocks noChangeShapeType="1"/>
              </p:cNvSpPr>
              <p:nvPr/>
            </p:nvSpPr>
            <p:spPr bwMode="auto">
              <a:xfrm>
                <a:off x="1449" y="1083"/>
                <a:ext cx="1" cy="1"/>
              </a:xfrm>
              <a:prstGeom prst="line">
                <a:avLst/>
              </a:prstGeom>
              <a:noFill/>
              <a:ln w="19050">
                <a:solidFill>
                  <a:srgbClr val="FF6600"/>
                </a:solidFill>
                <a:round/>
                <a:headEnd/>
                <a:tailEnd/>
              </a:ln>
            </p:spPr>
            <p:txBody>
              <a:bodyPr/>
              <a:lstStyle/>
              <a:p>
                <a:endParaRPr lang="ja-JP" altLang="en-US"/>
              </a:p>
            </p:txBody>
          </p:sp>
          <p:sp>
            <p:nvSpPr>
              <p:cNvPr id="17599" name="Freeform 573"/>
              <p:cNvSpPr>
                <a:spLocks/>
              </p:cNvSpPr>
              <p:nvPr/>
            </p:nvSpPr>
            <p:spPr bwMode="auto">
              <a:xfrm>
                <a:off x="1384" y="1050"/>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5507" name="Line 574"/>
            <p:cNvSpPr>
              <a:spLocks noChangeShapeType="1"/>
            </p:cNvSpPr>
            <p:nvPr/>
          </p:nvSpPr>
          <p:spPr bwMode="auto">
            <a:xfrm flipH="1">
              <a:off x="975" y="1336"/>
              <a:ext cx="413" cy="533"/>
            </a:xfrm>
            <a:prstGeom prst="line">
              <a:avLst/>
            </a:prstGeom>
            <a:noFill/>
            <a:ln w="50800">
              <a:solidFill>
                <a:schemeClr val="bg1">
                  <a:lumMod val="95000"/>
                </a:schemeClr>
              </a:solidFill>
              <a:round/>
              <a:headEnd/>
              <a:tailEnd/>
            </a:ln>
          </p:spPr>
          <p:txBody>
            <a:bodyPr/>
            <a:lstStyle/>
            <a:p>
              <a:pPr>
                <a:defRPr/>
              </a:pPr>
              <a:endParaRPr lang="ja-JP" altLang="en-US"/>
            </a:p>
          </p:txBody>
        </p:sp>
        <p:sp>
          <p:nvSpPr>
            <p:cNvPr id="17523" name="Line 575"/>
            <p:cNvSpPr>
              <a:spLocks noChangeShapeType="1"/>
            </p:cNvSpPr>
            <p:nvPr/>
          </p:nvSpPr>
          <p:spPr bwMode="auto">
            <a:xfrm>
              <a:off x="1204" y="1563"/>
              <a:ext cx="11" cy="1228"/>
            </a:xfrm>
            <a:prstGeom prst="line">
              <a:avLst/>
            </a:prstGeom>
            <a:noFill/>
            <a:ln w="19050">
              <a:solidFill>
                <a:srgbClr val="FF9900"/>
              </a:solidFill>
              <a:round/>
              <a:headEnd/>
              <a:tailEnd/>
            </a:ln>
          </p:spPr>
          <p:txBody>
            <a:bodyPr/>
            <a:lstStyle/>
            <a:p>
              <a:endParaRPr lang="ja-JP" altLang="en-US"/>
            </a:p>
          </p:txBody>
        </p:sp>
        <p:sp>
          <p:nvSpPr>
            <p:cNvPr id="17524" name="Line 576"/>
            <p:cNvSpPr>
              <a:spLocks noChangeShapeType="1"/>
            </p:cNvSpPr>
            <p:nvPr/>
          </p:nvSpPr>
          <p:spPr bwMode="auto">
            <a:xfrm>
              <a:off x="1124" y="1684"/>
              <a:ext cx="34" cy="1168"/>
            </a:xfrm>
            <a:prstGeom prst="line">
              <a:avLst/>
            </a:prstGeom>
            <a:noFill/>
            <a:ln w="19050">
              <a:solidFill>
                <a:srgbClr val="FF9900"/>
              </a:solidFill>
              <a:round/>
              <a:headEnd/>
              <a:tailEnd/>
            </a:ln>
          </p:spPr>
          <p:txBody>
            <a:bodyPr/>
            <a:lstStyle/>
            <a:p>
              <a:endParaRPr lang="ja-JP" altLang="en-US"/>
            </a:p>
          </p:txBody>
        </p:sp>
        <p:sp>
          <p:nvSpPr>
            <p:cNvPr id="17525" name="Line 577"/>
            <p:cNvSpPr>
              <a:spLocks noChangeShapeType="1"/>
            </p:cNvSpPr>
            <p:nvPr/>
          </p:nvSpPr>
          <p:spPr bwMode="auto">
            <a:xfrm>
              <a:off x="1039" y="1792"/>
              <a:ext cx="81" cy="1124"/>
            </a:xfrm>
            <a:prstGeom prst="line">
              <a:avLst/>
            </a:prstGeom>
            <a:noFill/>
            <a:ln w="19050">
              <a:solidFill>
                <a:srgbClr val="FF9900"/>
              </a:solidFill>
              <a:round/>
              <a:headEnd/>
              <a:tailEnd/>
            </a:ln>
          </p:spPr>
          <p:txBody>
            <a:bodyPr/>
            <a:lstStyle/>
            <a:p>
              <a:endParaRPr lang="ja-JP" altLang="en-US"/>
            </a:p>
          </p:txBody>
        </p:sp>
        <p:sp>
          <p:nvSpPr>
            <p:cNvPr id="17526" name="Line 578"/>
            <p:cNvSpPr>
              <a:spLocks noChangeShapeType="1"/>
            </p:cNvSpPr>
            <p:nvPr/>
          </p:nvSpPr>
          <p:spPr bwMode="auto">
            <a:xfrm flipH="1">
              <a:off x="1039" y="1792"/>
              <a:ext cx="510" cy="2"/>
            </a:xfrm>
            <a:prstGeom prst="line">
              <a:avLst/>
            </a:prstGeom>
            <a:noFill/>
            <a:ln w="19050">
              <a:solidFill>
                <a:srgbClr val="FF9900"/>
              </a:solidFill>
              <a:round/>
              <a:headEnd/>
              <a:tailEnd/>
            </a:ln>
          </p:spPr>
          <p:txBody>
            <a:bodyPr/>
            <a:lstStyle/>
            <a:p>
              <a:endParaRPr lang="ja-JP" altLang="en-US"/>
            </a:p>
          </p:txBody>
        </p:sp>
        <p:sp>
          <p:nvSpPr>
            <p:cNvPr id="17527" name="Line 579"/>
            <p:cNvSpPr>
              <a:spLocks noChangeShapeType="1"/>
            </p:cNvSpPr>
            <p:nvPr/>
          </p:nvSpPr>
          <p:spPr bwMode="auto">
            <a:xfrm flipH="1">
              <a:off x="1124" y="1684"/>
              <a:ext cx="425" cy="3"/>
            </a:xfrm>
            <a:prstGeom prst="line">
              <a:avLst/>
            </a:prstGeom>
            <a:noFill/>
            <a:ln w="19050">
              <a:solidFill>
                <a:srgbClr val="FF9900"/>
              </a:solidFill>
              <a:round/>
              <a:headEnd/>
              <a:tailEnd/>
            </a:ln>
          </p:spPr>
          <p:txBody>
            <a:bodyPr/>
            <a:lstStyle/>
            <a:p>
              <a:endParaRPr lang="ja-JP" altLang="en-US"/>
            </a:p>
          </p:txBody>
        </p:sp>
        <p:sp>
          <p:nvSpPr>
            <p:cNvPr id="17528" name="Line 580"/>
            <p:cNvSpPr>
              <a:spLocks noChangeShapeType="1"/>
            </p:cNvSpPr>
            <p:nvPr/>
          </p:nvSpPr>
          <p:spPr bwMode="auto">
            <a:xfrm flipH="1">
              <a:off x="1204" y="1570"/>
              <a:ext cx="345" cy="2"/>
            </a:xfrm>
            <a:prstGeom prst="line">
              <a:avLst/>
            </a:prstGeom>
            <a:noFill/>
            <a:ln w="19050">
              <a:solidFill>
                <a:srgbClr val="FF9900"/>
              </a:solidFill>
              <a:round/>
              <a:headEnd/>
              <a:tailEnd/>
            </a:ln>
          </p:spPr>
          <p:txBody>
            <a:bodyPr/>
            <a:lstStyle/>
            <a:p>
              <a:endParaRPr lang="ja-JP" altLang="en-US"/>
            </a:p>
          </p:txBody>
        </p:sp>
        <p:sp>
          <p:nvSpPr>
            <p:cNvPr id="17529" name="Line 581"/>
            <p:cNvSpPr>
              <a:spLocks noChangeShapeType="1"/>
            </p:cNvSpPr>
            <p:nvPr/>
          </p:nvSpPr>
          <p:spPr bwMode="auto">
            <a:xfrm flipH="1">
              <a:off x="1291" y="1462"/>
              <a:ext cx="258" cy="1"/>
            </a:xfrm>
            <a:prstGeom prst="line">
              <a:avLst/>
            </a:prstGeom>
            <a:noFill/>
            <a:ln w="19050">
              <a:solidFill>
                <a:srgbClr val="FF9900"/>
              </a:solidFill>
              <a:round/>
              <a:headEnd/>
              <a:tailEnd/>
            </a:ln>
          </p:spPr>
          <p:txBody>
            <a:bodyPr/>
            <a:lstStyle/>
            <a:p>
              <a:endParaRPr lang="ja-JP" altLang="en-US"/>
            </a:p>
          </p:txBody>
        </p:sp>
        <p:sp>
          <p:nvSpPr>
            <p:cNvPr id="17530" name="Line 582"/>
            <p:cNvSpPr>
              <a:spLocks noChangeShapeType="1"/>
            </p:cNvSpPr>
            <p:nvPr/>
          </p:nvSpPr>
          <p:spPr bwMode="auto">
            <a:xfrm flipH="1">
              <a:off x="1263" y="1462"/>
              <a:ext cx="28" cy="1269"/>
            </a:xfrm>
            <a:prstGeom prst="line">
              <a:avLst/>
            </a:prstGeom>
            <a:noFill/>
            <a:ln w="19050">
              <a:solidFill>
                <a:srgbClr val="FF9900"/>
              </a:solidFill>
              <a:round/>
              <a:headEnd/>
              <a:tailEnd/>
            </a:ln>
          </p:spPr>
          <p:txBody>
            <a:bodyPr/>
            <a:lstStyle/>
            <a:p>
              <a:endParaRPr lang="ja-JP" altLang="en-US"/>
            </a:p>
          </p:txBody>
        </p:sp>
        <p:sp>
          <p:nvSpPr>
            <p:cNvPr id="17531" name="Rectangle 583"/>
            <p:cNvSpPr>
              <a:spLocks noChangeArrowheads="1"/>
            </p:cNvSpPr>
            <p:nvPr/>
          </p:nvSpPr>
          <p:spPr bwMode="auto">
            <a:xfrm flipH="1">
              <a:off x="761" y="2713"/>
              <a:ext cx="311" cy="216"/>
            </a:xfrm>
            <a:prstGeom prst="rect">
              <a:avLst/>
            </a:prstGeom>
            <a:noFill/>
            <a:ln w="19050" cap="rnd">
              <a:solidFill>
                <a:srgbClr val="000000"/>
              </a:solidFill>
              <a:miter lim="800000"/>
              <a:headEnd/>
              <a:tailEnd/>
            </a:ln>
          </p:spPr>
          <p:txBody>
            <a:bodyPr/>
            <a:lstStyle/>
            <a:p>
              <a:endParaRPr lang="ja-JP" altLang="en-US"/>
            </a:p>
          </p:txBody>
        </p:sp>
        <p:sp>
          <p:nvSpPr>
            <p:cNvPr id="17532" name="Line 584"/>
            <p:cNvSpPr>
              <a:spLocks noChangeShapeType="1"/>
            </p:cNvSpPr>
            <p:nvPr/>
          </p:nvSpPr>
          <p:spPr bwMode="auto">
            <a:xfrm flipH="1">
              <a:off x="1029" y="2731"/>
              <a:ext cx="239" cy="2"/>
            </a:xfrm>
            <a:prstGeom prst="line">
              <a:avLst/>
            </a:prstGeom>
            <a:noFill/>
            <a:ln w="19050">
              <a:solidFill>
                <a:srgbClr val="FF9900"/>
              </a:solidFill>
              <a:round/>
              <a:headEnd/>
              <a:tailEnd/>
            </a:ln>
          </p:spPr>
          <p:txBody>
            <a:bodyPr/>
            <a:lstStyle/>
            <a:p>
              <a:endParaRPr lang="ja-JP" altLang="en-US"/>
            </a:p>
          </p:txBody>
        </p:sp>
        <p:sp>
          <p:nvSpPr>
            <p:cNvPr id="17533" name="Line 585"/>
            <p:cNvSpPr>
              <a:spLocks noChangeShapeType="1"/>
            </p:cNvSpPr>
            <p:nvPr/>
          </p:nvSpPr>
          <p:spPr bwMode="auto">
            <a:xfrm flipH="1">
              <a:off x="1034" y="2911"/>
              <a:ext cx="90" cy="3"/>
            </a:xfrm>
            <a:prstGeom prst="line">
              <a:avLst/>
            </a:prstGeom>
            <a:noFill/>
            <a:ln w="19050">
              <a:solidFill>
                <a:srgbClr val="FF9900"/>
              </a:solidFill>
              <a:round/>
              <a:headEnd/>
              <a:tailEnd/>
            </a:ln>
          </p:spPr>
          <p:txBody>
            <a:bodyPr/>
            <a:lstStyle/>
            <a:p>
              <a:endParaRPr lang="ja-JP" altLang="en-US"/>
            </a:p>
          </p:txBody>
        </p:sp>
        <p:sp>
          <p:nvSpPr>
            <p:cNvPr id="17534" name="Line 586"/>
            <p:cNvSpPr>
              <a:spLocks noChangeShapeType="1"/>
            </p:cNvSpPr>
            <p:nvPr/>
          </p:nvSpPr>
          <p:spPr bwMode="auto">
            <a:xfrm flipH="1">
              <a:off x="1034" y="2852"/>
              <a:ext cx="128" cy="0"/>
            </a:xfrm>
            <a:prstGeom prst="line">
              <a:avLst/>
            </a:prstGeom>
            <a:noFill/>
            <a:ln w="19050">
              <a:solidFill>
                <a:srgbClr val="FF9900"/>
              </a:solidFill>
              <a:round/>
              <a:headEnd/>
              <a:tailEnd/>
            </a:ln>
          </p:spPr>
          <p:txBody>
            <a:bodyPr/>
            <a:lstStyle/>
            <a:p>
              <a:endParaRPr lang="ja-JP" altLang="en-US"/>
            </a:p>
          </p:txBody>
        </p:sp>
        <p:sp>
          <p:nvSpPr>
            <p:cNvPr id="17535" name="Line 587"/>
            <p:cNvSpPr>
              <a:spLocks noChangeShapeType="1"/>
            </p:cNvSpPr>
            <p:nvPr/>
          </p:nvSpPr>
          <p:spPr bwMode="auto">
            <a:xfrm flipH="1">
              <a:off x="1034" y="2791"/>
              <a:ext cx="186" cy="2"/>
            </a:xfrm>
            <a:prstGeom prst="line">
              <a:avLst/>
            </a:prstGeom>
            <a:noFill/>
            <a:ln w="19050">
              <a:solidFill>
                <a:srgbClr val="FF9900"/>
              </a:solidFill>
              <a:round/>
              <a:headEnd/>
              <a:tailEnd/>
            </a:ln>
          </p:spPr>
          <p:txBody>
            <a:bodyPr/>
            <a:lstStyle/>
            <a:p>
              <a:endParaRPr lang="ja-JP" altLang="en-US"/>
            </a:p>
          </p:txBody>
        </p:sp>
        <p:sp>
          <p:nvSpPr>
            <p:cNvPr id="17536" name="Line 588"/>
            <p:cNvSpPr>
              <a:spLocks noChangeShapeType="1"/>
            </p:cNvSpPr>
            <p:nvPr/>
          </p:nvSpPr>
          <p:spPr bwMode="auto">
            <a:xfrm flipH="1" flipV="1">
              <a:off x="809" y="2862"/>
              <a:ext cx="225" cy="49"/>
            </a:xfrm>
            <a:prstGeom prst="line">
              <a:avLst/>
            </a:prstGeom>
            <a:noFill/>
            <a:ln w="19050">
              <a:solidFill>
                <a:srgbClr val="FF9900"/>
              </a:solidFill>
              <a:round/>
              <a:headEnd/>
              <a:tailEnd/>
            </a:ln>
          </p:spPr>
          <p:txBody>
            <a:bodyPr/>
            <a:lstStyle/>
            <a:p>
              <a:endParaRPr lang="ja-JP" altLang="en-US"/>
            </a:p>
          </p:txBody>
        </p:sp>
        <p:sp>
          <p:nvSpPr>
            <p:cNvPr id="17537" name="Line 589"/>
            <p:cNvSpPr>
              <a:spLocks noChangeShapeType="1"/>
            </p:cNvSpPr>
            <p:nvPr/>
          </p:nvSpPr>
          <p:spPr bwMode="auto">
            <a:xfrm flipH="1" flipV="1">
              <a:off x="809" y="2832"/>
              <a:ext cx="225" cy="20"/>
            </a:xfrm>
            <a:prstGeom prst="line">
              <a:avLst/>
            </a:prstGeom>
            <a:noFill/>
            <a:ln w="19050">
              <a:solidFill>
                <a:srgbClr val="FF9900"/>
              </a:solidFill>
              <a:round/>
              <a:headEnd/>
              <a:tailEnd/>
            </a:ln>
          </p:spPr>
          <p:txBody>
            <a:bodyPr/>
            <a:lstStyle/>
            <a:p>
              <a:endParaRPr lang="ja-JP" altLang="en-US"/>
            </a:p>
          </p:txBody>
        </p:sp>
        <p:sp>
          <p:nvSpPr>
            <p:cNvPr id="17538" name="Line 590"/>
            <p:cNvSpPr>
              <a:spLocks noChangeShapeType="1"/>
            </p:cNvSpPr>
            <p:nvPr/>
          </p:nvSpPr>
          <p:spPr bwMode="auto">
            <a:xfrm flipH="1">
              <a:off x="809" y="2791"/>
              <a:ext cx="225" cy="18"/>
            </a:xfrm>
            <a:prstGeom prst="line">
              <a:avLst/>
            </a:prstGeom>
            <a:noFill/>
            <a:ln w="19050">
              <a:solidFill>
                <a:srgbClr val="FF9900"/>
              </a:solidFill>
              <a:round/>
              <a:headEnd/>
              <a:tailEnd/>
            </a:ln>
          </p:spPr>
          <p:txBody>
            <a:bodyPr/>
            <a:lstStyle/>
            <a:p>
              <a:endParaRPr lang="ja-JP" altLang="en-US"/>
            </a:p>
          </p:txBody>
        </p:sp>
        <p:sp>
          <p:nvSpPr>
            <p:cNvPr id="17539" name="Line 591"/>
            <p:cNvSpPr>
              <a:spLocks noChangeShapeType="1"/>
            </p:cNvSpPr>
            <p:nvPr/>
          </p:nvSpPr>
          <p:spPr bwMode="auto">
            <a:xfrm flipH="1">
              <a:off x="809" y="2731"/>
              <a:ext cx="225" cy="54"/>
            </a:xfrm>
            <a:prstGeom prst="line">
              <a:avLst/>
            </a:prstGeom>
            <a:noFill/>
            <a:ln w="19050">
              <a:solidFill>
                <a:srgbClr val="FF9900"/>
              </a:solidFill>
              <a:round/>
              <a:headEnd/>
              <a:tailEnd/>
            </a:ln>
          </p:spPr>
          <p:txBody>
            <a:bodyPr/>
            <a:lstStyle/>
            <a:p>
              <a:endParaRPr lang="ja-JP" altLang="en-US"/>
            </a:p>
          </p:txBody>
        </p:sp>
        <p:grpSp>
          <p:nvGrpSpPr>
            <p:cNvPr id="17540" name="Group 592"/>
            <p:cNvGrpSpPr>
              <a:grpSpLocks/>
            </p:cNvGrpSpPr>
            <p:nvPr/>
          </p:nvGrpSpPr>
          <p:grpSpPr bwMode="auto">
            <a:xfrm flipH="1">
              <a:off x="737" y="2696"/>
              <a:ext cx="72" cy="244"/>
              <a:chOff x="2107" y="1700"/>
              <a:chExt cx="61" cy="166"/>
            </a:xfrm>
          </p:grpSpPr>
          <p:grpSp>
            <p:nvGrpSpPr>
              <p:cNvPr id="17555" name="Group 593"/>
              <p:cNvGrpSpPr>
                <a:grpSpLocks/>
              </p:cNvGrpSpPr>
              <p:nvPr/>
            </p:nvGrpSpPr>
            <p:grpSpPr bwMode="auto">
              <a:xfrm>
                <a:off x="2107" y="1700"/>
                <a:ext cx="61" cy="166"/>
                <a:chOff x="2107" y="1700"/>
                <a:chExt cx="61" cy="166"/>
              </a:xfrm>
            </p:grpSpPr>
            <p:sp>
              <p:nvSpPr>
                <p:cNvPr id="17557" name="Rectangle 594"/>
                <p:cNvSpPr>
                  <a:spLocks noChangeArrowheads="1"/>
                </p:cNvSpPr>
                <p:nvPr/>
              </p:nvSpPr>
              <p:spPr bwMode="auto">
                <a:xfrm>
                  <a:off x="2107" y="170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58" name="Rectangle 595"/>
                <p:cNvSpPr>
                  <a:spLocks noChangeArrowheads="1"/>
                </p:cNvSpPr>
                <p:nvPr/>
              </p:nvSpPr>
              <p:spPr bwMode="auto">
                <a:xfrm>
                  <a:off x="2107" y="170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59" name="Rectangle 596"/>
                <p:cNvSpPr>
                  <a:spLocks noChangeArrowheads="1"/>
                </p:cNvSpPr>
                <p:nvPr/>
              </p:nvSpPr>
              <p:spPr bwMode="auto">
                <a:xfrm>
                  <a:off x="2107" y="170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0" name="Rectangle 597"/>
                <p:cNvSpPr>
                  <a:spLocks noChangeArrowheads="1"/>
                </p:cNvSpPr>
                <p:nvPr/>
              </p:nvSpPr>
              <p:spPr bwMode="auto">
                <a:xfrm>
                  <a:off x="2107" y="171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1" name="Rectangle 598"/>
                <p:cNvSpPr>
                  <a:spLocks noChangeArrowheads="1"/>
                </p:cNvSpPr>
                <p:nvPr/>
              </p:nvSpPr>
              <p:spPr bwMode="auto">
                <a:xfrm>
                  <a:off x="2107" y="171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2" name="Rectangle 599"/>
                <p:cNvSpPr>
                  <a:spLocks noChangeArrowheads="1"/>
                </p:cNvSpPr>
                <p:nvPr/>
              </p:nvSpPr>
              <p:spPr bwMode="auto">
                <a:xfrm>
                  <a:off x="2107" y="172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3" name="Rectangle 600"/>
                <p:cNvSpPr>
                  <a:spLocks noChangeArrowheads="1"/>
                </p:cNvSpPr>
                <p:nvPr/>
              </p:nvSpPr>
              <p:spPr bwMode="auto">
                <a:xfrm>
                  <a:off x="2107" y="172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4" name="Rectangle 601"/>
                <p:cNvSpPr>
                  <a:spLocks noChangeArrowheads="1"/>
                </p:cNvSpPr>
                <p:nvPr/>
              </p:nvSpPr>
              <p:spPr bwMode="auto">
                <a:xfrm>
                  <a:off x="2107" y="172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5" name="Rectangle 602"/>
                <p:cNvSpPr>
                  <a:spLocks noChangeArrowheads="1"/>
                </p:cNvSpPr>
                <p:nvPr/>
              </p:nvSpPr>
              <p:spPr bwMode="auto">
                <a:xfrm>
                  <a:off x="2107" y="173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6" name="Rectangle 603"/>
                <p:cNvSpPr>
                  <a:spLocks noChangeArrowheads="1"/>
                </p:cNvSpPr>
                <p:nvPr/>
              </p:nvSpPr>
              <p:spPr bwMode="auto">
                <a:xfrm>
                  <a:off x="2107" y="173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7" name="Rectangle 604"/>
                <p:cNvSpPr>
                  <a:spLocks noChangeArrowheads="1"/>
                </p:cNvSpPr>
                <p:nvPr/>
              </p:nvSpPr>
              <p:spPr bwMode="auto">
                <a:xfrm>
                  <a:off x="2107" y="174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8" name="Rectangle 605"/>
                <p:cNvSpPr>
                  <a:spLocks noChangeArrowheads="1"/>
                </p:cNvSpPr>
                <p:nvPr/>
              </p:nvSpPr>
              <p:spPr bwMode="auto">
                <a:xfrm>
                  <a:off x="2107" y="174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69" name="Rectangle 606"/>
                <p:cNvSpPr>
                  <a:spLocks noChangeArrowheads="1"/>
                </p:cNvSpPr>
                <p:nvPr/>
              </p:nvSpPr>
              <p:spPr bwMode="auto">
                <a:xfrm>
                  <a:off x="2107" y="1748"/>
                  <a:ext cx="61" cy="5"/>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0" name="Rectangle 607"/>
                <p:cNvSpPr>
                  <a:spLocks noChangeArrowheads="1"/>
                </p:cNvSpPr>
                <p:nvPr/>
              </p:nvSpPr>
              <p:spPr bwMode="auto">
                <a:xfrm>
                  <a:off x="2107" y="1753"/>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1" name="Rectangle 608"/>
                <p:cNvSpPr>
                  <a:spLocks noChangeArrowheads="1"/>
                </p:cNvSpPr>
                <p:nvPr/>
              </p:nvSpPr>
              <p:spPr bwMode="auto">
                <a:xfrm>
                  <a:off x="2107" y="1757"/>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2" name="Rectangle 609"/>
                <p:cNvSpPr>
                  <a:spLocks noChangeArrowheads="1"/>
                </p:cNvSpPr>
                <p:nvPr/>
              </p:nvSpPr>
              <p:spPr bwMode="auto">
                <a:xfrm>
                  <a:off x="2107" y="1761"/>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3" name="Rectangle 610"/>
                <p:cNvSpPr>
                  <a:spLocks noChangeArrowheads="1"/>
                </p:cNvSpPr>
                <p:nvPr/>
              </p:nvSpPr>
              <p:spPr bwMode="auto">
                <a:xfrm>
                  <a:off x="2107" y="1765"/>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4" name="Rectangle 611"/>
                <p:cNvSpPr>
                  <a:spLocks noChangeArrowheads="1"/>
                </p:cNvSpPr>
                <p:nvPr/>
              </p:nvSpPr>
              <p:spPr bwMode="auto">
                <a:xfrm>
                  <a:off x="2107" y="1769"/>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5" name="Rectangle 612"/>
                <p:cNvSpPr>
                  <a:spLocks noChangeArrowheads="1"/>
                </p:cNvSpPr>
                <p:nvPr/>
              </p:nvSpPr>
              <p:spPr bwMode="auto">
                <a:xfrm>
                  <a:off x="2107" y="1773"/>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6" name="Rectangle 613"/>
                <p:cNvSpPr>
                  <a:spLocks noChangeArrowheads="1"/>
                </p:cNvSpPr>
                <p:nvPr/>
              </p:nvSpPr>
              <p:spPr bwMode="auto">
                <a:xfrm>
                  <a:off x="2107" y="1777"/>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7" name="Rectangle 614"/>
                <p:cNvSpPr>
                  <a:spLocks noChangeArrowheads="1"/>
                </p:cNvSpPr>
                <p:nvPr/>
              </p:nvSpPr>
              <p:spPr bwMode="auto">
                <a:xfrm>
                  <a:off x="2107" y="1781"/>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8" name="Rectangle 615"/>
                <p:cNvSpPr>
                  <a:spLocks noChangeArrowheads="1"/>
                </p:cNvSpPr>
                <p:nvPr/>
              </p:nvSpPr>
              <p:spPr bwMode="auto">
                <a:xfrm>
                  <a:off x="2107" y="1785"/>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79" name="Rectangle 616"/>
                <p:cNvSpPr>
                  <a:spLocks noChangeArrowheads="1"/>
                </p:cNvSpPr>
                <p:nvPr/>
              </p:nvSpPr>
              <p:spPr bwMode="auto">
                <a:xfrm>
                  <a:off x="2107" y="1789"/>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0" name="Rectangle 617"/>
                <p:cNvSpPr>
                  <a:spLocks noChangeArrowheads="1"/>
                </p:cNvSpPr>
                <p:nvPr/>
              </p:nvSpPr>
              <p:spPr bwMode="auto">
                <a:xfrm>
                  <a:off x="2107" y="1793"/>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1" name="Rectangle 618"/>
                <p:cNvSpPr>
                  <a:spLocks noChangeArrowheads="1"/>
                </p:cNvSpPr>
                <p:nvPr/>
              </p:nvSpPr>
              <p:spPr bwMode="auto">
                <a:xfrm>
                  <a:off x="2107" y="1797"/>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2" name="Rectangle 619"/>
                <p:cNvSpPr>
                  <a:spLocks noChangeArrowheads="1"/>
                </p:cNvSpPr>
                <p:nvPr/>
              </p:nvSpPr>
              <p:spPr bwMode="auto">
                <a:xfrm>
                  <a:off x="2107" y="1801"/>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3" name="Rectangle 620"/>
                <p:cNvSpPr>
                  <a:spLocks noChangeArrowheads="1"/>
                </p:cNvSpPr>
                <p:nvPr/>
              </p:nvSpPr>
              <p:spPr bwMode="auto">
                <a:xfrm>
                  <a:off x="2107" y="1805"/>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4" name="Rectangle 621"/>
                <p:cNvSpPr>
                  <a:spLocks noChangeArrowheads="1"/>
                </p:cNvSpPr>
                <p:nvPr/>
              </p:nvSpPr>
              <p:spPr bwMode="auto">
                <a:xfrm>
                  <a:off x="2107" y="1809"/>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5" name="Rectangle 622"/>
                <p:cNvSpPr>
                  <a:spLocks noChangeArrowheads="1"/>
                </p:cNvSpPr>
                <p:nvPr/>
              </p:nvSpPr>
              <p:spPr bwMode="auto">
                <a:xfrm>
                  <a:off x="2107" y="1813"/>
                  <a:ext cx="61" cy="5"/>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6" name="Rectangle 623"/>
                <p:cNvSpPr>
                  <a:spLocks noChangeArrowheads="1"/>
                </p:cNvSpPr>
                <p:nvPr/>
              </p:nvSpPr>
              <p:spPr bwMode="auto">
                <a:xfrm>
                  <a:off x="2107" y="181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7" name="Rectangle 624"/>
                <p:cNvSpPr>
                  <a:spLocks noChangeArrowheads="1"/>
                </p:cNvSpPr>
                <p:nvPr/>
              </p:nvSpPr>
              <p:spPr bwMode="auto">
                <a:xfrm>
                  <a:off x="2107" y="182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88" name="Rectangle 625"/>
                <p:cNvSpPr>
                  <a:spLocks noChangeArrowheads="1"/>
                </p:cNvSpPr>
                <p:nvPr/>
              </p:nvSpPr>
              <p:spPr bwMode="auto">
                <a:xfrm>
                  <a:off x="2107" y="182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3" name="Rectangle 626"/>
                <p:cNvSpPr>
                  <a:spLocks noChangeArrowheads="1"/>
                </p:cNvSpPr>
                <p:nvPr/>
              </p:nvSpPr>
              <p:spPr bwMode="auto">
                <a:xfrm>
                  <a:off x="2107" y="183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0" name="Rectangle 627"/>
                <p:cNvSpPr>
                  <a:spLocks noChangeArrowheads="1"/>
                </p:cNvSpPr>
                <p:nvPr/>
              </p:nvSpPr>
              <p:spPr bwMode="auto">
                <a:xfrm>
                  <a:off x="2107" y="183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1" name="Rectangle 628"/>
                <p:cNvSpPr>
                  <a:spLocks noChangeArrowheads="1"/>
                </p:cNvSpPr>
                <p:nvPr/>
              </p:nvSpPr>
              <p:spPr bwMode="auto">
                <a:xfrm>
                  <a:off x="2107" y="183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2" name="Rectangle 629"/>
                <p:cNvSpPr>
                  <a:spLocks noChangeArrowheads="1"/>
                </p:cNvSpPr>
                <p:nvPr/>
              </p:nvSpPr>
              <p:spPr bwMode="auto">
                <a:xfrm>
                  <a:off x="2107" y="184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3" name="Rectangle 630"/>
                <p:cNvSpPr>
                  <a:spLocks noChangeArrowheads="1"/>
                </p:cNvSpPr>
                <p:nvPr/>
              </p:nvSpPr>
              <p:spPr bwMode="auto">
                <a:xfrm>
                  <a:off x="2107" y="184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4" name="Rectangle 631"/>
                <p:cNvSpPr>
                  <a:spLocks noChangeArrowheads="1"/>
                </p:cNvSpPr>
                <p:nvPr/>
              </p:nvSpPr>
              <p:spPr bwMode="auto">
                <a:xfrm>
                  <a:off x="2107" y="185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5" name="Rectangle 632"/>
                <p:cNvSpPr>
                  <a:spLocks noChangeArrowheads="1"/>
                </p:cNvSpPr>
                <p:nvPr/>
              </p:nvSpPr>
              <p:spPr bwMode="auto">
                <a:xfrm>
                  <a:off x="2107" y="185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6" name="Rectangle 633"/>
                <p:cNvSpPr>
                  <a:spLocks noChangeArrowheads="1"/>
                </p:cNvSpPr>
                <p:nvPr/>
              </p:nvSpPr>
              <p:spPr bwMode="auto">
                <a:xfrm>
                  <a:off x="2107" y="185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7597" name="Rectangle 634"/>
                <p:cNvSpPr>
                  <a:spLocks noChangeArrowheads="1"/>
                </p:cNvSpPr>
                <p:nvPr/>
              </p:nvSpPr>
              <p:spPr bwMode="auto">
                <a:xfrm>
                  <a:off x="2107" y="186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grpSp>
          <p:sp>
            <p:nvSpPr>
              <p:cNvPr id="17589" name="Rectangle 635"/>
              <p:cNvSpPr>
                <a:spLocks noChangeArrowheads="1"/>
              </p:cNvSpPr>
              <p:nvPr/>
            </p:nvSpPr>
            <p:spPr bwMode="auto">
              <a:xfrm>
                <a:off x="2107" y="1700"/>
                <a:ext cx="61" cy="166"/>
              </a:xfrm>
              <a:prstGeom prst="rect">
                <a:avLst/>
              </a:prstGeom>
              <a:solidFill>
                <a:schemeClr val="tx1">
                  <a:lumMod val="65000"/>
                  <a:lumOff val="35000"/>
                </a:schemeClr>
              </a:solidFill>
              <a:ln w="19050" cap="rnd">
                <a:solidFill>
                  <a:schemeClr val="tx1"/>
                </a:solidFill>
                <a:miter lim="800000"/>
                <a:headEnd/>
                <a:tailEnd/>
              </a:ln>
            </p:spPr>
            <p:txBody>
              <a:bodyPr/>
              <a:lstStyle/>
              <a:p>
                <a:pPr>
                  <a:defRPr/>
                </a:pPr>
                <a:endParaRPr lang="ja-JP" altLang="en-US"/>
              </a:p>
            </p:txBody>
          </p:sp>
        </p:grpSp>
        <p:sp>
          <p:nvSpPr>
            <p:cNvPr id="17541" name="Rectangle 636"/>
            <p:cNvSpPr>
              <a:spLocks noChangeArrowheads="1"/>
            </p:cNvSpPr>
            <p:nvPr/>
          </p:nvSpPr>
          <p:spPr bwMode="auto">
            <a:xfrm flipH="1">
              <a:off x="1133" y="1547"/>
              <a:ext cx="517" cy="208"/>
            </a:xfrm>
            <a:prstGeom prst="rect">
              <a:avLst/>
            </a:prstGeom>
            <a:noFill/>
            <a:ln w="9525">
              <a:noFill/>
              <a:miter lim="800000"/>
              <a:headEnd/>
              <a:tailEnd/>
            </a:ln>
          </p:spPr>
          <p:txBody>
            <a:bodyPr/>
            <a:lstStyle/>
            <a:p>
              <a:endParaRPr lang="ja-JP" altLang="en-US"/>
            </a:p>
          </p:txBody>
        </p:sp>
        <p:sp>
          <p:nvSpPr>
            <p:cNvPr id="17542" name="Rectangle 637"/>
            <p:cNvSpPr>
              <a:spLocks noChangeArrowheads="1"/>
            </p:cNvSpPr>
            <p:nvPr/>
          </p:nvSpPr>
          <p:spPr bwMode="auto">
            <a:xfrm flipH="1">
              <a:off x="1255" y="1594"/>
              <a:ext cx="336"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可視光</a:t>
              </a:r>
            </a:p>
          </p:txBody>
        </p:sp>
        <p:sp>
          <p:nvSpPr>
            <p:cNvPr id="17543" name="Text Box 638"/>
            <p:cNvSpPr txBox="1">
              <a:spLocks noChangeArrowheads="1"/>
            </p:cNvSpPr>
            <p:nvPr/>
          </p:nvSpPr>
          <p:spPr bwMode="auto">
            <a:xfrm>
              <a:off x="1524" y="2619"/>
              <a:ext cx="340" cy="192"/>
            </a:xfrm>
            <a:prstGeom prst="rect">
              <a:avLst/>
            </a:prstGeom>
            <a:noFill/>
            <a:ln w="9525">
              <a:noFill/>
              <a:miter lim="800000"/>
              <a:headEnd/>
              <a:tailEnd/>
            </a:ln>
          </p:spPr>
          <p:txBody>
            <a:bodyPr wrap="none">
              <a:spAutoFit/>
            </a:bodyPr>
            <a:lstStyle/>
            <a:p>
              <a:r>
                <a:rPr lang="ja-JP" altLang="en-US" sz="1400" b="1">
                  <a:latin typeface="ＭＳ ゴシック" pitchFamily="49" charset="-128"/>
                  <a:ea typeface="ＭＳ ゴシック" pitchFamily="49" charset="-128"/>
                </a:rPr>
                <a:t>暗箱</a:t>
              </a:r>
            </a:p>
          </p:txBody>
        </p:sp>
        <p:sp>
          <p:nvSpPr>
            <p:cNvPr id="17544" name="Rectangle 639"/>
            <p:cNvSpPr>
              <a:spLocks noChangeArrowheads="1"/>
            </p:cNvSpPr>
            <p:nvPr/>
          </p:nvSpPr>
          <p:spPr bwMode="auto">
            <a:xfrm>
              <a:off x="355" y="2454"/>
              <a:ext cx="224" cy="134"/>
            </a:xfrm>
            <a:prstGeom prst="rect">
              <a:avLst/>
            </a:prstGeom>
            <a:noFill/>
            <a:ln w="9525">
              <a:noFill/>
              <a:miter lim="800000"/>
              <a:headEnd/>
              <a:tailEnd/>
            </a:ln>
          </p:spPr>
          <p:txBody>
            <a:bodyPr wrap="none" lIns="0" tIns="0" rIns="0" bIns="0">
              <a:spAutoFit/>
            </a:bodyPr>
            <a:lstStyle/>
            <a:p>
              <a:r>
                <a:rPr lang="ja-JP" altLang="en-US" sz="1400" b="1">
                  <a:solidFill>
                    <a:srgbClr val="FFFFFF"/>
                  </a:solidFill>
                  <a:latin typeface="ＭＳ ゴシック" pitchFamily="49" charset="-128"/>
                  <a:ea typeface="ＭＳ ゴシック" pitchFamily="49" charset="-128"/>
                </a:rPr>
                <a:t>遮蔽</a:t>
              </a:r>
              <a:endParaRPr lang="ja-JP" altLang="en-US" sz="1400">
                <a:latin typeface="ＭＳ ゴシック" pitchFamily="49" charset="-128"/>
                <a:ea typeface="ＭＳ ゴシック" pitchFamily="49" charset="-128"/>
              </a:endParaRPr>
            </a:p>
          </p:txBody>
        </p:sp>
        <p:sp>
          <p:nvSpPr>
            <p:cNvPr id="17545" name="Line 640"/>
            <p:cNvSpPr>
              <a:spLocks noChangeShapeType="1"/>
            </p:cNvSpPr>
            <p:nvPr/>
          </p:nvSpPr>
          <p:spPr bwMode="auto">
            <a:xfrm flipH="1" flipV="1">
              <a:off x="1211" y="2812"/>
              <a:ext cx="310" cy="380"/>
            </a:xfrm>
            <a:prstGeom prst="line">
              <a:avLst/>
            </a:prstGeom>
            <a:noFill/>
            <a:ln w="9525">
              <a:solidFill>
                <a:schemeClr val="tx1"/>
              </a:solidFill>
              <a:round/>
              <a:headEnd/>
              <a:tailEnd type="triangle" w="med" len="med"/>
            </a:ln>
          </p:spPr>
          <p:txBody>
            <a:bodyPr/>
            <a:lstStyle/>
            <a:p>
              <a:endParaRPr lang="ja-JP" altLang="en-US"/>
            </a:p>
          </p:txBody>
        </p:sp>
        <p:sp>
          <p:nvSpPr>
            <p:cNvPr id="17546" name="Line 641"/>
            <p:cNvSpPr>
              <a:spLocks noChangeShapeType="1"/>
            </p:cNvSpPr>
            <p:nvPr/>
          </p:nvSpPr>
          <p:spPr bwMode="auto">
            <a:xfrm flipH="1" flipV="1">
              <a:off x="1023" y="2934"/>
              <a:ext cx="13" cy="261"/>
            </a:xfrm>
            <a:prstGeom prst="line">
              <a:avLst/>
            </a:prstGeom>
            <a:noFill/>
            <a:ln w="9525">
              <a:solidFill>
                <a:schemeClr val="tx1"/>
              </a:solidFill>
              <a:round/>
              <a:headEnd/>
              <a:tailEnd type="triangle" w="med" len="med"/>
            </a:ln>
          </p:spPr>
          <p:txBody>
            <a:bodyPr/>
            <a:lstStyle/>
            <a:p>
              <a:endParaRPr lang="ja-JP" altLang="en-US"/>
            </a:p>
          </p:txBody>
        </p:sp>
        <p:sp>
          <p:nvSpPr>
            <p:cNvPr id="17547" name="Rectangle 642"/>
            <p:cNvSpPr>
              <a:spLocks noChangeArrowheads="1"/>
            </p:cNvSpPr>
            <p:nvPr/>
          </p:nvSpPr>
          <p:spPr bwMode="auto">
            <a:xfrm>
              <a:off x="434" y="3137"/>
              <a:ext cx="336" cy="134"/>
            </a:xfrm>
            <a:prstGeom prst="rect">
              <a:avLst/>
            </a:prstGeom>
            <a:noFill/>
            <a:ln w="9525">
              <a:noFill/>
              <a:miter lim="800000"/>
              <a:headEnd/>
              <a:tailEnd/>
            </a:ln>
          </p:spPr>
          <p:txBody>
            <a:bodyPr wrap="none" lIns="0" tIns="0" rIns="0" bIns="0">
              <a:spAutoFit/>
            </a:bodyPr>
            <a:lstStyle/>
            <a:p>
              <a:r>
                <a:rPr lang="ja-JP" altLang="en-US" sz="1400" b="1">
                  <a:latin typeface="ＭＳ ゴシック" pitchFamily="49" charset="-128"/>
                  <a:ea typeface="ＭＳ ゴシック" pitchFamily="49" charset="-128"/>
                </a:rPr>
                <a:t>カメラ</a:t>
              </a:r>
            </a:p>
          </p:txBody>
        </p:sp>
        <p:sp>
          <p:nvSpPr>
            <p:cNvPr id="17548" name="Line 643"/>
            <p:cNvSpPr>
              <a:spLocks noChangeShapeType="1"/>
            </p:cNvSpPr>
            <p:nvPr/>
          </p:nvSpPr>
          <p:spPr bwMode="auto">
            <a:xfrm>
              <a:off x="1038" y="1118"/>
              <a:ext cx="194" cy="337"/>
            </a:xfrm>
            <a:prstGeom prst="line">
              <a:avLst/>
            </a:prstGeom>
            <a:noFill/>
            <a:ln w="9525">
              <a:solidFill>
                <a:schemeClr val="tx1"/>
              </a:solidFill>
              <a:round/>
              <a:headEnd/>
              <a:tailEnd type="triangle" w="med" len="med"/>
            </a:ln>
          </p:spPr>
          <p:txBody>
            <a:bodyPr/>
            <a:lstStyle/>
            <a:p>
              <a:endParaRPr lang="ja-JP" altLang="en-US"/>
            </a:p>
          </p:txBody>
        </p:sp>
        <p:sp>
          <p:nvSpPr>
            <p:cNvPr id="17549" name="Line 644"/>
            <p:cNvSpPr>
              <a:spLocks noChangeShapeType="1"/>
            </p:cNvSpPr>
            <p:nvPr/>
          </p:nvSpPr>
          <p:spPr bwMode="auto">
            <a:xfrm flipH="1">
              <a:off x="1908" y="1043"/>
              <a:ext cx="36" cy="273"/>
            </a:xfrm>
            <a:prstGeom prst="line">
              <a:avLst/>
            </a:prstGeom>
            <a:noFill/>
            <a:ln w="9525">
              <a:solidFill>
                <a:schemeClr val="tx1"/>
              </a:solidFill>
              <a:round/>
              <a:headEnd/>
              <a:tailEnd type="triangle" w="med" len="med"/>
            </a:ln>
          </p:spPr>
          <p:txBody>
            <a:bodyPr/>
            <a:lstStyle/>
            <a:p>
              <a:endParaRPr lang="ja-JP" altLang="en-US"/>
            </a:p>
          </p:txBody>
        </p:sp>
        <p:sp>
          <p:nvSpPr>
            <p:cNvPr id="17550" name="Line 645"/>
            <p:cNvSpPr>
              <a:spLocks noChangeShapeType="1"/>
            </p:cNvSpPr>
            <p:nvPr/>
          </p:nvSpPr>
          <p:spPr bwMode="auto">
            <a:xfrm flipH="1" flipV="1">
              <a:off x="605" y="2949"/>
              <a:ext cx="0" cy="207"/>
            </a:xfrm>
            <a:prstGeom prst="line">
              <a:avLst/>
            </a:prstGeom>
            <a:noFill/>
            <a:ln w="9525">
              <a:solidFill>
                <a:schemeClr val="tx1"/>
              </a:solidFill>
              <a:round/>
              <a:headEnd/>
              <a:tailEnd type="triangle" w="med" len="med"/>
            </a:ln>
          </p:spPr>
          <p:txBody>
            <a:bodyPr/>
            <a:lstStyle/>
            <a:p>
              <a:endParaRPr lang="ja-JP" altLang="en-US"/>
            </a:p>
          </p:txBody>
        </p:sp>
        <p:sp>
          <p:nvSpPr>
            <p:cNvPr id="17551" name="Text Box 610"/>
            <p:cNvSpPr txBox="1">
              <a:spLocks noChangeArrowheads="1"/>
            </p:cNvSpPr>
            <p:nvPr/>
          </p:nvSpPr>
          <p:spPr bwMode="auto">
            <a:xfrm>
              <a:off x="2208" y="1785"/>
              <a:ext cx="970" cy="192"/>
            </a:xfrm>
            <a:prstGeom prst="rect">
              <a:avLst/>
            </a:prstGeom>
            <a:noFill/>
            <a:ln w="9525">
              <a:noFill/>
              <a:miter lim="800000"/>
              <a:headEnd/>
              <a:tailEnd/>
            </a:ln>
          </p:spPr>
          <p:txBody>
            <a:bodyPr>
              <a:spAutoFit/>
            </a:bodyPr>
            <a:lstStyle/>
            <a:p>
              <a:pPr>
                <a:spcBef>
                  <a:spcPct val="50000"/>
                </a:spcBef>
              </a:pPr>
              <a:r>
                <a:rPr lang="ja-JP" altLang="en-US" sz="1400" b="1">
                  <a:latin typeface="ＭＳ Ｐゴシック" pitchFamily="50" charset="-128"/>
                </a:rPr>
                <a:t>中性子ビーム</a:t>
              </a:r>
            </a:p>
          </p:txBody>
        </p:sp>
        <p:sp>
          <p:nvSpPr>
            <p:cNvPr id="17552" name="AutoShape 647"/>
            <p:cNvSpPr>
              <a:spLocks noChangeAspect="1" noChangeArrowheads="1"/>
            </p:cNvSpPr>
            <p:nvPr/>
          </p:nvSpPr>
          <p:spPr bwMode="auto">
            <a:xfrm rot="16200000" flipH="1">
              <a:off x="2367" y="1408"/>
              <a:ext cx="257" cy="384"/>
            </a:xfrm>
            <a:prstGeom prst="flowChartManualOperation">
              <a:avLst/>
            </a:prstGeom>
            <a:solidFill>
              <a:srgbClr val="FFFF00"/>
            </a:solidFill>
            <a:ln w="9525">
              <a:noFill/>
              <a:miter lim="800000"/>
              <a:headEnd/>
              <a:tailEnd/>
            </a:ln>
          </p:spPr>
          <p:txBody>
            <a:bodyPr wrap="none" anchor="ctr"/>
            <a:lstStyle/>
            <a:p>
              <a:endParaRPr lang="ja-JP" altLang="en-US"/>
            </a:p>
          </p:txBody>
        </p:sp>
        <p:sp>
          <p:nvSpPr>
            <p:cNvPr id="15538" name="Rectangle 648"/>
            <p:cNvSpPr>
              <a:spLocks noChangeArrowheads="1"/>
            </p:cNvSpPr>
            <p:nvPr/>
          </p:nvSpPr>
          <p:spPr bwMode="auto">
            <a:xfrm rot="5400000">
              <a:off x="1767" y="1555"/>
              <a:ext cx="701" cy="203"/>
            </a:xfrm>
            <a:prstGeom prst="rect">
              <a:avLst/>
            </a:prstGeom>
            <a:solidFill>
              <a:schemeClr val="bg1">
                <a:lumMod val="50000"/>
              </a:schemeClr>
            </a:solidFill>
            <a:ln w="19050">
              <a:solidFill>
                <a:schemeClr val="tx1"/>
              </a:solidFill>
              <a:miter lim="800000"/>
              <a:headEnd/>
              <a:tailEnd/>
            </a:ln>
          </p:spPr>
          <p:txBody>
            <a:bodyPr wrap="none" anchor="ctr"/>
            <a:lstStyle/>
            <a:p>
              <a:pPr>
                <a:defRPr/>
              </a:pPr>
              <a:endParaRPr lang="ja-JP" altLang="en-US"/>
            </a:p>
          </p:txBody>
        </p:sp>
        <p:sp>
          <p:nvSpPr>
            <p:cNvPr id="17554" name="Rectangle 649"/>
            <p:cNvSpPr>
              <a:spLocks noChangeArrowheads="1"/>
            </p:cNvSpPr>
            <p:nvPr/>
          </p:nvSpPr>
          <p:spPr bwMode="auto">
            <a:xfrm>
              <a:off x="2025" y="2091"/>
              <a:ext cx="336"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被写体</a:t>
              </a:r>
              <a:endParaRPr lang="ja-JP" altLang="en-US" sz="1400">
                <a:latin typeface="ＭＳ ゴシック" pitchFamily="49" charset="-128"/>
                <a:ea typeface="ＭＳ ゴシック" pitchFamily="49" charset="-128"/>
              </a:endParaRPr>
            </a:p>
          </p:txBody>
        </p:sp>
      </p:grpSp>
      <p:sp>
        <p:nvSpPr>
          <p:cNvPr id="17411" name="Text Box 683"/>
          <p:cNvSpPr txBox="1">
            <a:spLocks noChangeArrowheads="1"/>
          </p:cNvSpPr>
          <p:nvPr/>
        </p:nvSpPr>
        <p:spPr bwMode="auto">
          <a:xfrm>
            <a:off x="76200" y="914400"/>
            <a:ext cx="3962400" cy="427038"/>
          </a:xfrm>
          <a:prstGeom prst="rect">
            <a:avLst/>
          </a:prstGeom>
          <a:noFill/>
          <a:ln w="9525">
            <a:noFill/>
            <a:miter lim="800000"/>
            <a:headEnd/>
            <a:tailEnd/>
          </a:ln>
        </p:spPr>
        <p:txBody>
          <a:bodyPr>
            <a:spAutoFit/>
          </a:bodyPr>
          <a:lstStyle/>
          <a:p>
            <a:pPr>
              <a:spcBef>
                <a:spcPct val="50000"/>
              </a:spcBef>
            </a:pPr>
            <a:r>
              <a:rPr lang="en-US" altLang="ja-JP" sz="2200"/>
              <a:t>①</a:t>
            </a:r>
            <a:r>
              <a:rPr lang="ja-JP" altLang="en-US" sz="2200"/>
              <a:t>暗箱を用いた撮像システム</a:t>
            </a:r>
          </a:p>
        </p:txBody>
      </p:sp>
      <p:sp>
        <p:nvSpPr>
          <p:cNvPr id="17412" name="Text Box 685"/>
          <p:cNvSpPr txBox="1">
            <a:spLocks noChangeArrowheads="1"/>
          </p:cNvSpPr>
          <p:nvPr/>
        </p:nvSpPr>
        <p:spPr bwMode="auto">
          <a:xfrm>
            <a:off x="533400" y="5461000"/>
            <a:ext cx="3962400" cy="863600"/>
          </a:xfrm>
          <a:prstGeom prst="rect">
            <a:avLst/>
          </a:prstGeom>
          <a:noFill/>
          <a:ln w="9525">
            <a:solidFill>
              <a:schemeClr val="tx1"/>
            </a:solidFill>
            <a:miter lim="800000"/>
            <a:headEnd/>
            <a:tailEnd/>
          </a:ln>
        </p:spPr>
        <p:txBody>
          <a:bodyPr>
            <a:spAutoFit/>
          </a:bodyPr>
          <a:lstStyle/>
          <a:p>
            <a:pPr>
              <a:spcBef>
                <a:spcPct val="50000"/>
              </a:spcBef>
            </a:pPr>
            <a:r>
              <a:rPr lang="ja-JP" altLang="en-US" sz="2000"/>
              <a:t>画素寸法：最大</a:t>
            </a:r>
            <a:r>
              <a:rPr lang="en-US" altLang="ja-JP" sz="2000"/>
              <a:t>12.5μm/pixel</a:t>
            </a:r>
          </a:p>
          <a:p>
            <a:pPr>
              <a:spcBef>
                <a:spcPct val="50000"/>
              </a:spcBef>
            </a:pPr>
            <a:r>
              <a:rPr lang="en-US" altLang="ja-JP" sz="2000"/>
              <a:t>※800mm</a:t>
            </a:r>
            <a:r>
              <a:rPr lang="ja-JP" altLang="en-US" sz="2000"/>
              <a:t>相当の望遠レンズ使用時</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2075" y="76200"/>
            <a:ext cx="6461125" cy="554038"/>
          </a:xfrm>
          <a:prstGeom prst="rect">
            <a:avLst/>
          </a:prstGeom>
          <a:solidFill>
            <a:srgbClr val="99CCFF"/>
          </a:solidFill>
          <a:ln w="25400">
            <a:solidFill>
              <a:schemeClr val="tx1"/>
            </a:solidFill>
            <a:miter lim="800000"/>
            <a:headEnd/>
            <a:tailEnd/>
          </a:ln>
          <a:effectLst>
            <a:outerShdw dist="107763" dir="2700000" algn="ctr" rotWithShape="0">
              <a:schemeClr val="bg2"/>
            </a:outerShdw>
          </a:effectLst>
        </p:spPr>
        <p:txBody>
          <a:bodyPr anchor="ctr"/>
          <a:lstStyle/>
          <a:p>
            <a:pPr algn="ctr">
              <a:defRPr/>
            </a:pPr>
            <a:r>
              <a:rPr lang="ja-JP" altLang="en-US" sz="3200">
                <a:ea typeface="ＭＳ ゴシック" pitchFamily="49" charset="-128"/>
              </a:rPr>
              <a:t>中性子</a:t>
            </a:r>
            <a:r>
              <a:rPr lang="en-US" altLang="ja-JP" sz="3200">
                <a:ea typeface="ＭＳ ゴシック" pitchFamily="49" charset="-128"/>
              </a:rPr>
              <a:t>II</a:t>
            </a:r>
            <a:r>
              <a:rPr lang="ja-JP" altLang="en-US" sz="3200">
                <a:ea typeface="ＭＳ ゴシック" pitchFamily="49" charset="-128"/>
              </a:rPr>
              <a:t>を用いた撮像システム</a:t>
            </a:r>
          </a:p>
        </p:txBody>
      </p:sp>
      <p:sp>
        <p:nvSpPr>
          <p:cNvPr id="18435" name="Text Box 684"/>
          <p:cNvSpPr txBox="1">
            <a:spLocks noChangeArrowheads="1"/>
          </p:cNvSpPr>
          <p:nvPr/>
        </p:nvSpPr>
        <p:spPr bwMode="auto">
          <a:xfrm>
            <a:off x="381000" y="762000"/>
            <a:ext cx="984250" cy="396875"/>
          </a:xfrm>
          <a:prstGeom prst="rect">
            <a:avLst/>
          </a:prstGeom>
          <a:noFill/>
          <a:ln w="9525">
            <a:noFill/>
            <a:miter lim="800000"/>
            <a:headEnd/>
            <a:tailEnd/>
          </a:ln>
        </p:spPr>
        <p:txBody>
          <a:bodyPr>
            <a:spAutoFit/>
          </a:bodyPr>
          <a:lstStyle/>
          <a:p>
            <a:pPr>
              <a:spcBef>
                <a:spcPct val="50000"/>
              </a:spcBef>
            </a:pPr>
            <a:r>
              <a:rPr lang="ja-JP" altLang="en-US" sz="2000" b="1">
                <a:latin typeface="ＭＳ Ｐゴシック" pitchFamily="50" charset="-128"/>
              </a:rPr>
              <a:t>模式図</a:t>
            </a:r>
          </a:p>
        </p:txBody>
      </p:sp>
      <p:sp>
        <p:nvSpPr>
          <p:cNvPr id="18436" name="Text Box 626"/>
          <p:cNvSpPr txBox="1">
            <a:spLocks noChangeArrowheads="1"/>
          </p:cNvSpPr>
          <p:nvPr/>
        </p:nvSpPr>
        <p:spPr bwMode="auto">
          <a:xfrm>
            <a:off x="228600" y="3352800"/>
            <a:ext cx="4191000" cy="701675"/>
          </a:xfrm>
          <a:prstGeom prst="rect">
            <a:avLst/>
          </a:prstGeom>
          <a:noFill/>
          <a:ln w="9525">
            <a:noFill/>
            <a:miter lim="800000"/>
            <a:headEnd/>
            <a:tailEnd/>
          </a:ln>
        </p:spPr>
        <p:txBody>
          <a:bodyPr>
            <a:spAutoFit/>
          </a:bodyPr>
          <a:lstStyle/>
          <a:p>
            <a:pPr>
              <a:spcBef>
                <a:spcPct val="50000"/>
              </a:spcBef>
            </a:pPr>
            <a:r>
              <a:rPr lang="ja-JP" altLang="en-US" sz="2000" b="1">
                <a:latin typeface="ＭＳ Ｐゴシック" pitchFamily="50" charset="-128"/>
              </a:rPr>
              <a:t>カメラシステム：カラー</a:t>
            </a:r>
            <a:r>
              <a:rPr lang="en-US" altLang="ja-JP" sz="2000" b="1">
                <a:latin typeface="ＭＳ Ｐゴシック" pitchFamily="50" charset="-128"/>
              </a:rPr>
              <a:t>48bit, CMOS</a:t>
            </a:r>
            <a:r>
              <a:rPr lang="ja-JP" altLang="en-US" sz="2000" b="1"/>
              <a:t>　</a:t>
            </a:r>
            <a:r>
              <a:rPr lang="ja-JP" altLang="en-US" sz="2000" b="1">
                <a:latin typeface="ＭＳ Ｐゴシック" pitchFamily="50" charset="-128"/>
              </a:rPr>
              <a:t>画素サイズ：</a:t>
            </a:r>
            <a:r>
              <a:rPr lang="en-US" altLang="ja-JP" sz="2000" b="1">
                <a:latin typeface="ＭＳ Ｐゴシック" pitchFamily="50" charset="-128"/>
              </a:rPr>
              <a:t>5616x3744 pixels</a:t>
            </a:r>
            <a:r>
              <a:rPr lang="ja-JP" altLang="en-US" sz="2000" b="1">
                <a:latin typeface="ＭＳ Ｐゴシック" pitchFamily="50" charset="-128"/>
              </a:rPr>
              <a:t>　　　　</a:t>
            </a:r>
            <a:endParaRPr lang="ja-JP" altLang="en-US" sz="2400" b="1">
              <a:solidFill>
                <a:srgbClr val="FF0000"/>
              </a:solidFill>
              <a:latin typeface="ＭＳ Ｐゴシック" pitchFamily="50" charset="-128"/>
            </a:endParaRPr>
          </a:p>
        </p:txBody>
      </p:sp>
      <p:sp>
        <p:nvSpPr>
          <p:cNvPr id="18437" name="Text Box 5"/>
          <p:cNvSpPr txBox="1">
            <a:spLocks noChangeArrowheads="1"/>
          </p:cNvSpPr>
          <p:nvPr/>
        </p:nvSpPr>
        <p:spPr bwMode="auto">
          <a:xfrm>
            <a:off x="76200" y="5499100"/>
            <a:ext cx="5791200" cy="1206500"/>
          </a:xfrm>
          <a:prstGeom prst="rect">
            <a:avLst/>
          </a:prstGeom>
          <a:noFill/>
          <a:ln w="19050">
            <a:solidFill>
              <a:schemeClr val="tx1"/>
            </a:solidFill>
            <a:miter lim="800000"/>
            <a:headEnd/>
            <a:tailEnd/>
          </a:ln>
        </p:spPr>
        <p:txBody>
          <a:bodyPr>
            <a:spAutoFit/>
          </a:bodyPr>
          <a:lstStyle/>
          <a:p>
            <a:pPr>
              <a:spcBef>
                <a:spcPct val="50000"/>
              </a:spcBef>
            </a:pPr>
            <a:r>
              <a:rPr lang="ja-JP" altLang="en-US" sz="2400" b="1"/>
              <a:t>中性子を電子に変換し電子を増幅する．増幅後の電子を可視光に変換することで感度が上昇し，露光時間を短縮できる．</a:t>
            </a:r>
          </a:p>
        </p:txBody>
      </p:sp>
      <p:sp>
        <p:nvSpPr>
          <p:cNvPr id="18438" name="Text Box 6"/>
          <p:cNvSpPr txBox="1">
            <a:spLocks noChangeArrowheads="1"/>
          </p:cNvSpPr>
          <p:nvPr/>
        </p:nvSpPr>
        <p:spPr bwMode="auto">
          <a:xfrm>
            <a:off x="152400" y="5029200"/>
            <a:ext cx="4191000" cy="457200"/>
          </a:xfrm>
          <a:prstGeom prst="rect">
            <a:avLst/>
          </a:prstGeom>
          <a:noFill/>
          <a:ln w="9525">
            <a:noFill/>
            <a:miter lim="800000"/>
            <a:headEnd/>
            <a:tailEnd/>
          </a:ln>
        </p:spPr>
        <p:txBody>
          <a:bodyPr>
            <a:spAutoFit/>
          </a:bodyPr>
          <a:lstStyle/>
          <a:p>
            <a:pPr>
              <a:spcBef>
                <a:spcPct val="50000"/>
              </a:spcBef>
            </a:pPr>
            <a:r>
              <a:rPr lang="ja-JP" altLang="en-US" sz="2400" b="1"/>
              <a:t>中性子</a:t>
            </a:r>
            <a:r>
              <a:rPr lang="en-US" altLang="ja-JP" sz="2400" b="1">
                <a:latin typeface="ＭＳ Ｐゴシック" pitchFamily="50" charset="-128"/>
              </a:rPr>
              <a:t>II (</a:t>
            </a:r>
            <a:r>
              <a:rPr lang="en-US" altLang="ja-JP" sz="2400" b="1">
                <a:cs typeface="Times New Roman" pitchFamily="18" charset="0"/>
              </a:rPr>
              <a:t>Image Intensifier)</a:t>
            </a:r>
            <a:r>
              <a:rPr lang="en-US" altLang="ja-JP" sz="2400" b="1">
                <a:latin typeface="ＭＳ Ｐゴシック" pitchFamily="50" charset="-128"/>
              </a:rPr>
              <a:t> </a:t>
            </a:r>
          </a:p>
        </p:txBody>
      </p:sp>
      <p:grpSp>
        <p:nvGrpSpPr>
          <p:cNvPr id="18439" name="Group 11"/>
          <p:cNvGrpSpPr>
            <a:grpSpLocks/>
          </p:cNvGrpSpPr>
          <p:nvPr/>
        </p:nvGrpSpPr>
        <p:grpSpPr bwMode="auto">
          <a:xfrm>
            <a:off x="447675" y="930275"/>
            <a:ext cx="7324725" cy="2422525"/>
            <a:chOff x="282" y="715"/>
            <a:chExt cx="4614" cy="1526"/>
          </a:xfrm>
        </p:grpSpPr>
        <p:sp>
          <p:nvSpPr>
            <p:cNvPr id="18443" name="Rectangle 12"/>
            <p:cNvSpPr>
              <a:spLocks noChangeArrowheads="1"/>
            </p:cNvSpPr>
            <p:nvPr/>
          </p:nvSpPr>
          <p:spPr bwMode="auto">
            <a:xfrm>
              <a:off x="1003" y="810"/>
              <a:ext cx="1170" cy="249"/>
            </a:xfrm>
            <a:prstGeom prst="rect">
              <a:avLst/>
            </a:prstGeom>
            <a:noFill/>
            <a:ln w="9525">
              <a:noFill/>
              <a:miter lim="800000"/>
              <a:headEnd/>
              <a:tailEnd/>
            </a:ln>
          </p:spPr>
          <p:txBody>
            <a:bodyPr/>
            <a:lstStyle/>
            <a:p>
              <a:endParaRPr lang="ja-JP" altLang="en-US"/>
            </a:p>
          </p:txBody>
        </p:sp>
        <p:sp>
          <p:nvSpPr>
            <p:cNvPr id="18444" name="Rectangle 13"/>
            <p:cNvSpPr>
              <a:spLocks noChangeArrowheads="1"/>
            </p:cNvSpPr>
            <p:nvPr/>
          </p:nvSpPr>
          <p:spPr bwMode="auto">
            <a:xfrm>
              <a:off x="1548" y="1354"/>
              <a:ext cx="345" cy="154"/>
            </a:xfrm>
            <a:prstGeom prst="rect">
              <a:avLst/>
            </a:prstGeom>
            <a:noFill/>
            <a:ln w="9525">
              <a:noFill/>
              <a:miter lim="800000"/>
              <a:headEnd/>
              <a:tailEnd/>
            </a:ln>
          </p:spPr>
          <p:txBody>
            <a:bodyPr wrap="none" lIns="0" tIns="0" rIns="0" bIns="0">
              <a:spAutoFit/>
            </a:bodyPr>
            <a:lstStyle/>
            <a:p>
              <a:r>
                <a:rPr lang="ja-JP" altLang="en-US" sz="1600" b="1">
                  <a:solidFill>
                    <a:srgbClr val="000000"/>
                  </a:solidFill>
                  <a:latin typeface="ＭＳ Ｐゴシック" pitchFamily="50" charset="-128"/>
                </a:rPr>
                <a:t>レンズ</a:t>
              </a:r>
              <a:endParaRPr lang="ja-JP" altLang="en-US" sz="1600">
                <a:latin typeface="ＭＳ Ｐゴシック" pitchFamily="50" charset="-128"/>
              </a:endParaRPr>
            </a:p>
          </p:txBody>
        </p:sp>
        <p:grpSp>
          <p:nvGrpSpPr>
            <p:cNvPr id="18445" name="Group 14"/>
            <p:cNvGrpSpPr>
              <a:grpSpLocks/>
            </p:cNvGrpSpPr>
            <p:nvPr/>
          </p:nvGrpSpPr>
          <p:grpSpPr bwMode="auto">
            <a:xfrm>
              <a:off x="3792" y="715"/>
              <a:ext cx="1104" cy="854"/>
              <a:chOff x="4080" y="918"/>
              <a:chExt cx="1104" cy="854"/>
            </a:xfrm>
          </p:grpSpPr>
          <p:sp>
            <p:nvSpPr>
              <p:cNvPr id="18718" name="AutoShape 15"/>
              <p:cNvSpPr>
                <a:spLocks noChangeArrowheads="1"/>
              </p:cNvSpPr>
              <p:nvPr/>
            </p:nvSpPr>
            <p:spPr bwMode="auto">
              <a:xfrm rot="16200000" flipH="1">
                <a:off x="4205" y="793"/>
                <a:ext cx="854" cy="1104"/>
              </a:xfrm>
              <a:prstGeom prst="flowChartManualOperation">
                <a:avLst/>
              </a:prstGeom>
              <a:solidFill>
                <a:srgbClr val="FFFF00"/>
              </a:solidFill>
              <a:ln w="9525">
                <a:noFill/>
                <a:miter lim="800000"/>
                <a:headEnd/>
                <a:tailEnd/>
              </a:ln>
            </p:spPr>
            <p:txBody>
              <a:bodyPr wrap="none" anchor="ctr"/>
              <a:lstStyle/>
              <a:p>
                <a:endParaRPr lang="ja-JP" altLang="en-US"/>
              </a:p>
            </p:txBody>
          </p:sp>
          <p:sp>
            <p:nvSpPr>
              <p:cNvPr id="18719" name="Rectangle 16"/>
              <p:cNvSpPr>
                <a:spLocks noChangeArrowheads="1"/>
              </p:cNvSpPr>
              <p:nvPr/>
            </p:nvSpPr>
            <p:spPr bwMode="auto">
              <a:xfrm>
                <a:off x="4224" y="1268"/>
                <a:ext cx="824" cy="154"/>
              </a:xfrm>
              <a:prstGeom prst="rect">
                <a:avLst/>
              </a:prstGeom>
              <a:noFill/>
              <a:ln w="9525">
                <a:noFill/>
                <a:miter lim="800000"/>
                <a:headEnd/>
                <a:tailEnd/>
              </a:ln>
            </p:spPr>
            <p:txBody>
              <a:bodyPr lIns="0" tIns="0" rIns="0" bIns="0">
                <a:spAutoFit/>
              </a:bodyPr>
              <a:lstStyle/>
              <a:p>
                <a:r>
                  <a:rPr lang="ja-JP" altLang="en-US" sz="1600" b="1">
                    <a:latin typeface="ＭＳ Ｐゴシック" pitchFamily="50" charset="-128"/>
                  </a:rPr>
                  <a:t>中性子ビーム</a:t>
                </a:r>
                <a:endParaRPr lang="ja-JP" altLang="en-US" sz="1600">
                  <a:latin typeface="ＭＳ Ｐゴシック" pitchFamily="50" charset="-128"/>
                </a:endParaRPr>
              </a:p>
            </p:txBody>
          </p:sp>
        </p:grpSp>
        <p:sp>
          <p:nvSpPr>
            <p:cNvPr id="18446" name="Rectangle 17"/>
            <p:cNvSpPr>
              <a:spLocks noChangeArrowheads="1"/>
            </p:cNvSpPr>
            <p:nvPr/>
          </p:nvSpPr>
          <p:spPr bwMode="auto">
            <a:xfrm>
              <a:off x="1536" y="1870"/>
              <a:ext cx="386" cy="154"/>
            </a:xfrm>
            <a:prstGeom prst="rect">
              <a:avLst/>
            </a:prstGeom>
            <a:noFill/>
            <a:ln w="9525">
              <a:noFill/>
              <a:miter lim="800000"/>
              <a:headEnd/>
              <a:tailEnd/>
            </a:ln>
          </p:spPr>
          <p:txBody>
            <a:bodyPr wrap="none" lIns="0" tIns="0" rIns="0" bIns="0">
              <a:spAutoFit/>
            </a:bodyPr>
            <a:lstStyle/>
            <a:p>
              <a:r>
                <a:rPr lang="ja-JP" altLang="en-US" sz="1600" b="1">
                  <a:latin typeface="ＭＳ ゴシック" pitchFamily="49" charset="-128"/>
                  <a:ea typeface="ＭＳ ゴシック" pitchFamily="49" charset="-128"/>
                </a:rPr>
                <a:t>カメラ</a:t>
              </a:r>
            </a:p>
          </p:txBody>
        </p:sp>
        <p:grpSp>
          <p:nvGrpSpPr>
            <p:cNvPr id="18447" name="Group 18"/>
            <p:cNvGrpSpPr>
              <a:grpSpLocks/>
            </p:cNvGrpSpPr>
            <p:nvPr/>
          </p:nvGrpSpPr>
          <p:grpSpPr bwMode="auto">
            <a:xfrm rot="16200000" flipH="1">
              <a:off x="835" y="1863"/>
              <a:ext cx="412" cy="343"/>
              <a:chOff x="2168" y="1684"/>
              <a:chExt cx="264" cy="198"/>
            </a:xfrm>
          </p:grpSpPr>
          <p:grpSp>
            <p:nvGrpSpPr>
              <p:cNvPr id="18667" name="Group 19"/>
              <p:cNvGrpSpPr>
                <a:grpSpLocks/>
              </p:cNvGrpSpPr>
              <p:nvPr/>
            </p:nvGrpSpPr>
            <p:grpSpPr bwMode="auto">
              <a:xfrm>
                <a:off x="2168" y="1684"/>
                <a:ext cx="264" cy="198"/>
                <a:chOff x="2168" y="1684"/>
                <a:chExt cx="264" cy="198"/>
              </a:xfrm>
            </p:grpSpPr>
            <p:sp>
              <p:nvSpPr>
                <p:cNvPr id="18669" name="Rectangle 20"/>
                <p:cNvSpPr>
                  <a:spLocks noChangeArrowheads="1"/>
                </p:cNvSpPr>
                <p:nvPr/>
              </p:nvSpPr>
              <p:spPr bwMode="auto">
                <a:xfrm>
                  <a:off x="2168" y="168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0" name="Rectangle 21"/>
                <p:cNvSpPr>
                  <a:spLocks noChangeArrowheads="1"/>
                </p:cNvSpPr>
                <p:nvPr/>
              </p:nvSpPr>
              <p:spPr bwMode="auto">
                <a:xfrm>
                  <a:off x="2168" y="168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1" name="Rectangle 22"/>
                <p:cNvSpPr>
                  <a:spLocks noChangeArrowheads="1"/>
                </p:cNvSpPr>
                <p:nvPr/>
              </p:nvSpPr>
              <p:spPr bwMode="auto">
                <a:xfrm>
                  <a:off x="2168" y="169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2" name="Rectangle 23"/>
                <p:cNvSpPr>
                  <a:spLocks noChangeArrowheads="1"/>
                </p:cNvSpPr>
                <p:nvPr/>
              </p:nvSpPr>
              <p:spPr bwMode="auto">
                <a:xfrm>
                  <a:off x="2168" y="169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3" name="Rectangle 24"/>
                <p:cNvSpPr>
                  <a:spLocks noChangeArrowheads="1"/>
                </p:cNvSpPr>
                <p:nvPr/>
              </p:nvSpPr>
              <p:spPr bwMode="auto">
                <a:xfrm>
                  <a:off x="2168" y="170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4" name="Rectangle 25"/>
                <p:cNvSpPr>
                  <a:spLocks noChangeArrowheads="1"/>
                </p:cNvSpPr>
                <p:nvPr/>
              </p:nvSpPr>
              <p:spPr bwMode="auto">
                <a:xfrm>
                  <a:off x="2168" y="170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5" name="Rectangle 26"/>
                <p:cNvSpPr>
                  <a:spLocks noChangeArrowheads="1"/>
                </p:cNvSpPr>
                <p:nvPr/>
              </p:nvSpPr>
              <p:spPr bwMode="auto">
                <a:xfrm>
                  <a:off x="2168" y="170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6" name="Rectangle 27"/>
                <p:cNvSpPr>
                  <a:spLocks noChangeArrowheads="1"/>
                </p:cNvSpPr>
                <p:nvPr/>
              </p:nvSpPr>
              <p:spPr bwMode="auto">
                <a:xfrm>
                  <a:off x="2168" y="171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7" name="Rectangle 28"/>
                <p:cNvSpPr>
                  <a:spLocks noChangeArrowheads="1"/>
                </p:cNvSpPr>
                <p:nvPr/>
              </p:nvSpPr>
              <p:spPr bwMode="auto">
                <a:xfrm>
                  <a:off x="2168" y="171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8" name="Rectangle 29"/>
                <p:cNvSpPr>
                  <a:spLocks noChangeArrowheads="1"/>
                </p:cNvSpPr>
                <p:nvPr/>
              </p:nvSpPr>
              <p:spPr bwMode="auto">
                <a:xfrm>
                  <a:off x="2168" y="172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79" name="Rectangle 30"/>
                <p:cNvSpPr>
                  <a:spLocks noChangeArrowheads="1"/>
                </p:cNvSpPr>
                <p:nvPr/>
              </p:nvSpPr>
              <p:spPr bwMode="auto">
                <a:xfrm>
                  <a:off x="2168" y="172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0" name="Rectangle 31"/>
                <p:cNvSpPr>
                  <a:spLocks noChangeArrowheads="1"/>
                </p:cNvSpPr>
                <p:nvPr/>
              </p:nvSpPr>
              <p:spPr bwMode="auto">
                <a:xfrm>
                  <a:off x="2168" y="172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1" name="Rectangle 32"/>
                <p:cNvSpPr>
                  <a:spLocks noChangeArrowheads="1"/>
                </p:cNvSpPr>
                <p:nvPr/>
              </p:nvSpPr>
              <p:spPr bwMode="auto">
                <a:xfrm>
                  <a:off x="2168" y="173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2" name="Rectangle 33"/>
                <p:cNvSpPr>
                  <a:spLocks noChangeArrowheads="1"/>
                </p:cNvSpPr>
                <p:nvPr/>
              </p:nvSpPr>
              <p:spPr bwMode="auto">
                <a:xfrm>
                  <a:off x="2168" y="173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3" name="Rectangle 34"/>
                <p:cNvSpPr>
                  <a:spLocks noChangeArrowheads="1"/>
                </p:cNvSpPr>
                <p:nvPr/>
              </p:nvSpPr>
              <p:spPr bwMode="auto">
                <a:xfrm>
                  <a:off x="2168" y="174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4" name="Rectangle 35"/>
                <p:cNvSpPr>
                  <a:spLocks noChangeArrowheads="1"/>
                </p:cNvSpPr>
                <p:nvPr/>
              </p:nvSpPr>
              <p:spPr bwMode="auto">
                <a:xfrm>
                  <a:off x="2168" y="174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5" name="Rectangle 36"/>
                <p:cNvSpPr>
                  <a:spLocks noChangeArrowheads="1"/>
                </p:cNvSpPr>
                <p:nvPr/>
              </p:nvSpPr>
              <p:spPr bwMode="auto">
                <a:xfrm>
                  <a:off x="2168" y="1748"/>
                  <a:ext cx="264"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6" name="Rectangle 37"/>
                <p:cNvSpPr>
                  <a:spLocks noChangeArrowheads="1"/>
                </p:cNvSpPr>
                <p:nvPr/>
              </p:nvSpPr>
              <p:spPr bwMode="auto">
                <a:xfrm>
                  <a:off x="2168" y="1753"/>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7" name="Rectangle 38"/>
                <p:cNvSpPr>
                  <a:spLocks noChangeArrowheads="1"/>
                </p:cNvSpPr>
                <p:nvPr/>
              </p:nvSpPr>
              <p:spPr bwMode="auto">
                <a:xfrm>
                  <a:off x="2168" y="1757"/>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8" name="Rectangle 39"/>
                <p:cNvSpPr>
                  <a:spLocks noChangeArrowheads="1"/>
                </p:cNvSpPr>
                <p:nvPr/>
              </p:nvSpPr>
              <p:spPr bwMode="auto">
                <a:xfrm>
                  <a:off x="2168" y="1761"/>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89" name="Rectangle 40"/>
                <p:cNvSpPr>
                  <a:spLocks noChangeArrowheads="1"/>
                </p:cNvSpPr>
                <p:nvPr/>
              </p:nvSpPr>
              <p:spPr bwMode="auto">
                <a:xfrm>
                  <a:off x="2168" y="1765"/>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0" name="Rectangle 41"/>
                <p:cNvSpPr>
                  <a:spLocks noChangeArrowheads="1"/>
                </p:cNvSpPr>
                <p:nvPr/>
              </p:nvSpPr>
              <p:spPr bwMode="auto">
                <a:xfrm>
                  <a:off x="2168" y="1769"/>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1" name="Rectangle 42"/>
                <p:cNvSpPr>
                  <a:spLocks noChangeArrowheads="1"/>
                </p:cNvSpPr>
                <p:nvPr/>
              </p:nvSpPr>
              <p:spPr bwMode="auto">
                <a:xfrm>
                  <a:off x="2168" y="1773"/>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2" name="Rectangle 43"/>
                <p:cNvSpPr>
                  <a:spLocks noChangeArrowheads="1"/>
                </p:cNvSpPr>
                <p:nvPr/>
              </p:nvSpPr>
              <p:spPr bwMode="auto">
                <a:xfrm>
                  <a:off x="2168" y="1777"/>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3" name="Rectangle 44"/>
                <p:cNvSpPr>
                  <a:spLocks noChangeArrowheads="1"/>
                </p:cNvSpPr>
                <p:nvPr/>
              </p:nvSpPr>
              <p:spPr bwMode="auto">
                <a:xfrm>
                  <a:off x="2168" y="1781"/>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4" name="Rectangle 45"/>
                <p:cNvSpPr>
                  <a:spLocks noChangeArrowheads="1"/>
                </p:cNvSpPr>
                <p:nvPr/>
              </p:nvSpPr>
              <p:spPr bwMode="auto">
                <a:xfrm>
                  <a:off x="2168" y="1785"/>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5" name="Rectangle 46"/>
                <p:cNvSpPr>
                  <a:spLocks noChangeArrowheads="1"/>
                </p:cNvSpPr>
                <p:nvPr/>
              </p:nvSpPr>
              <p:spPr bwMode="auto">
                <a:xfrm>
                  <a:off x="2168" y="1789"/>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6" name="Rectangle 47"/>
                <p:cNvSpPr>
                  <a:spLocks noChangeArrowheads="1"/>
                </p:cNvSpPr>
                <p:nvPr/>
              </p:nvSpPr>
              <p:spPr bwMode="auto">
                <a:xfrm>
                  <a:off x="2168" y="1793"/>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7" name="Rectangle 48"/>
                <p:cNvSpPr>
                  <a:spLocks noChangeArrowheads="1"/>
                </p:cNvSpPr>
                <p:nvPr/>
              </p:nvSpPr>
              <p:spPr bwMode="auto">
                <a:xfrm>
                  <a:off x="2168" y="1797"/>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8" name="Rectangle 49"/>
                <p:cNvSpPr>
                  <a:spLocks noChangeArrowheads="1"/>
                </p:cNvSpPr>
                <p:nvPr/>
              </p:nvSpPr>
              <p:spPr bwMode="auto">
                <a:xfrm>
                  <a:off x="2168" y="1801"/>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99" name="Rectangle 50"/>
                <p:cNvSpPr>
                  <a:spLocks noChangeArrowheads="1"/>
                </p:cNvSpPr>
                <p:nvPr/>
              </p:nvSpPr>
              <p:spPr bwMode="auto">
                <a:xfrm>
                  <a:off x="2168" y="1805"/>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0" name="Rectangle 51"/>
                <p:cNvSpPr>
                  <a:spLocks noChangeArrowheads="1"/>
                </p:cNvSpPr>
                <p:nvPr/>
              </p:nvSpPr>
              <p:spPr bwMode="auto">
                <a:xfrm>
                  <a:off x="2168" y="1809"/>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1" name="Rectangle 52"/>
                <p:cNvSpPr>
                  <a:spLocks noChangeArrowheads="1"/>
                </p:cNvSpPr>
                <p:nvPr/>
              </p:nvSpPr>
              <p:spPr bwMode="auto">
                <a:xfrm>
                  <a:off x="2168" y="1813"/>
                  <a:ext cx="264"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2" name="Rectangle 53"/>
                <p:cNvSpPr>
                  <a:spLocks noChangeArrowheads="1"/>
                </p:cNvSpPr>
                <p:nvPr/>
              </p:nvSpPr>
              <p:spPr bwMode="auto">
                <a:xfrm>
                  <a:off x="2168" y="181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3" name="Rectangle 54"/>
                <p:cNvSpPr>
                  <a:spLocks noChangeArrowheads="1"/>
                </p:cNvSpPr>
                <p:nvPr/>
              </p:nvSpPr>
              <p:spPr bwMode="auto">
                <a:xfrm>
                  <a:off x="2168" y="182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4" name="Rectangle 55"/>
                <p:cNvSpPr>
                  <a:spLocks noChangeArrowheads="1"/>
                </p:cNvSpPr>
                <p:nvPr/>
              </p:nvSpPr>
              <p:spPr bwMode="auto">
                <a:xfrm>
                  <a:off x="2168" y="182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5" name="Rectangle 56"/>
                <p:cNvSpPr>
                  <a:spLocks noChangeArrowheads="1"/>
                </p:cNvSpPr>
                <p:nvPr/>
              </p:nvSpPr>
              <p:spPr bwMode="auto">
                <a:xfrm>
                  <a:off x="2168" y="183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6" name="Rectangle 57"/>
                <p:cNvSpPr>
                  <a:spLocks noChangeArrowheads="1"/>
                </p:cNvSpPr>
                <p:nvPr/>
              </p:nvSpPr>
              <p:spPr bwMode="auto">
                <a:xfrm>
                  <a:off x="2168" y="183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7" name="Rectangle 58"/>
                <p:cNvSpPr>
                  <a:spLocks noChangeArrowheads="1"/>
                </p:cNvSpPr>
                <p:nvPr/>
              </p:nvSpPr>
              <p:spPr bwMode="auto">
                <a:xfrm>
                  <a:off x="2168" y="183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8" name="Rectangle 59"/>
                <p:cNvSpPr>
                  <a:spLocks noChangeArrowheads="1"/>
                </p:cNvSpPr>
                <p:nvPr/>
              </p:nvSpPr>
              <p:spPr bwMode="auto">
                <a:xfrm>
                  <a:off x="2168" y="184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09" name="Rectangle 60"/>
                <p:cNvSpPr>
                  <a:spLocks noChangeArrowheads="1"/>
                </p:cNvSpPr>
                <p:nvPr/>
              </p:nvSpPr>
              <p:spPr bwMode="auto">
                <a:xfrm>
                  <a:off x="2168" y="184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0" name="Rectangle 61"/>
                <p:cNvSpPr>
                  <a:spLocks noChangeArrowheads="1"/>
                </p:cNvSpPr>
                <p:nvPr/>
              </p:nvSpPr>
              <p:spPr bwMode="auto">
                <a:xfrm>
                  <a:off x="2168" y="185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1" name="Rectangle 62"/>
                <p:cNvSpPr>
                  <a:spLocks noChangeArrowheads="1"/>
                </p:cNvSpPr>
                <p:nvPr/>
              </p:nvSpPr>
              <p:spPr bwMode="auto">
                <a:xfrm>
                  <a:off x="2168" y="185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2" name="Rectangle 63"/>
                <p:cNvSpPr>
                  <a:spLocks noChangeArrowheads="1"/>
                </p:cNvSpPr>
                <p:nvPr/>
              </p:nvSpPr>
              <p:spPr bwMode="auto">
                <a:xfrm>
                  <a:off x="2168" y="185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3" name="Rectangle 64"/>
                <p:cNvSpPr>
                  <a:spLocks noChangeArrowheads="1"/>
                </p:cNvSpPr>
                <p:nvPr/>
              </p:nvSpPr>
              <p:spPr bwMode="auto">
                <a:xfrm>
                  <a:off x="2168" y="186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4" name="Rectangle 65"/>
                <p:cNvSpPr>
                  <a:spLocks noChangeArrowheads="1"/>
                </p:cNvSpPr>
                <p:nvPr/>
              </p:nvSpPr>
              <p:spPr bwMode="auto">
                <a:xfrm>
                  <a:off x="2168" y="186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5" name="Rectangle 66"/>
                <p:cNvSpPr>
                  <a:spLocks noChangeArrowheads="1"/>
                </p:cNvSpPr>
                <p:nvPr/>
              </p:nvSpPr>
              <p:spPr bwMode="auto">
                <a:xfrm>
                  <a:off x="2168" y="187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6" name="Rectangle 67"/>
                <p:cNvSpPr>
                  <a:spLocks noChangeArrowheads="1"/>
                </p:cNvSpPr>
                <p:nvPr/>
              </p:nvSpPr>
              <p:spPr bwMode="auto">
                <a:xfrm>
                  <a:off x="2168" y="187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717" name="Rectangle 68"/>
                <p:cNvSpPr>
                  <a:spLocks noChangeArrowheads="1"/>
                </p:cNvSpPr>
                <p:nvPr/>
              </p:nvSpPr>
              <p:spPr bwMode="auto">
                <a:xfrm>
                  <a:off x="2168" y="187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grpSp>
          <p:sp>
            <p:nvSpPr>
              <p:cNvPr id="18668" name="Rectangle 69"/>
              <p:cNvSpPr>
                <a:spLocks noChangeArrowheads="1"/>
              </p:cNvSpPr>
              <p:nvPr/>
            </p:nvSpPr>
            <p:spPr bwMode="auto">
              <a:xfrm>
                <a:off x="2168" y="1684"/>
                <a:ext cx="264" cy="198"/>
              </a:xfrm>
              <a:prstGeom prst="rect">
                <a:avLst/>
              </a:prstGeom>
              <a:solidFill>
                <a:schemeClr val="tx1">
                  <a:lumMod val="65000"/>
                  <a:lumOff val="35000"/>
                </a:schemeClr>
              </a:solidFill>
              <a:ln w="19050" cap="rnd">
                <a:solidFill>
                  <a:srgbClr val="000000"/>
                </a:solidFill>
                <a:miter lim="800000"/>
                <a:headEnd/>
                <a:tailEnd/>
              </a:ln>
            </p:spPr>
            <p:txBody>
              <a:bodyPr/>
              <a:lstStyle/>
              <a:p>
                <a:pPr>
                  <a:defRPr/>
                </a:pPr>
                <a:endParaRPr lang="ja-JP" altLang="en-US"/>
              </a:p>
            </p:txBody>
          </p:sp>
        </p:grpSp>
        <p:sp>
          <p:nvSpPr>
            <p:cNvPr id="16400" name="Freeform 70"/>
            <p:cNvSpPr>
              <a:spLocks/>
            </p:cNvSpPr>
            <p:nvPr/>
          </p:nvSpPr>
          <p:spPr bwMode="auto">
            <a:xfrm rot="16200000" flipH="1">
              <a:off x="895" y="1465"/>
              <a:ext cx="298" cy="240"/>
            </a:xfrm>
            <a:custGeom>
              <a:avLst/>
              <a:gdLst>
                <a:gd name="T0" fmla="*/ 0 w 191"/>
                <a:gd name="T1" fmla="*/ 240 h 138"/>
                <a:gd name="T2" fmla="*/ 298 w 191"/>
                <a:gd name="T3" fmla="*/ 184 h 138"/>
                <a:gd name="T4" fmla="*/ 298 w 191"/>
                <a:gd name="T5" fmla="*/ 56 h 138"/>
                <a:gd name="T6" fmla="*/ 0 w 191"/>
                <a:gd name="T7" fmla="*/ 0 h 138"/>
                <a:gd name="T8" fmla="*/ 0 w 191"/>
                <a:gd name="T9" fmla="*/ 240 h 138"/>
                <a:gd name="T10" fmla="*/ 0 60000 65536"/>
                <a:gd name="T11" fmla="*/ 0 60000 65536"/>
                <a:gd name="T12" fmla="*/ 0 60000 65536"/>
                <a:gd name="T13" fmla="*/ 0 60000 65536"/>
                <a:gd name="T14" fmla="*/ 0 60000 65536"/>
                <a:gd name="T15" fmla="*/ 0 w 191"/>
                <a:gd name="T16" fmla="*/ 0 h 138"/>
                <a:gd name="T17" fmla="*/ 191 w 191"/>
                <a:gd name="T18" fmla="*/ 138 h 138"/>
              </a:gdLst>
              <a:ahLst/>
              <a:cxnLst>
                <a:cxn ang="T10">
                  <a:pos x="T0" y="T1"/>
                </a:cxn>
                <a:cxn ang="T11">
                  <a:pos x="T2" y="T3"/>
                </a:cxn>
                <a:cxn ang="T12">
                  <a:pos x="T4" y="T5"/>
                </a:cxn>
                <a:cxn ang="T13">
                  <a:pos x="T6" y="T7"/>
                </a:cxn>
                <a:cxn ang="T14">
                  <a:pos x="T8" y="T9"/>
                </a:cxn>
              </a:cxnLst>
              <a:rect l="T15" t="T16" r="T17" b="T18"/>
              <a:pathLst>
                <a:path w="191" h="138">
                  <a:moveTo>
                    <a:pt x="0" y="138"/>
                  </a:moveTo>
                  <a:lnTo>
                    <a:pt x="191" y="106"/>
                  </a:lnTo>
                  <a:lnTo>
                    <a:pt x="191" y="32"/>
                  </a:lnTo>
                  <a:lnTo>
                    <a:pt x="0" y="0"/>
                  </a:lnTo>
                  <a:lnTo>
                    <a:pt x="0" y="138"/>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16401" name="Rectangle 71"/>
            <p:cNvSpPr>
              <a:spLocks noChangeArrowheads="1"/>
            </p:cNvSpPr>
            <p:nvPr/>
          </p:nvSpPr>
          <p:spPr bwMode="auto">
            <a:xfrm rot="16200000" flipH="1">
              <a:off x="995" y="1267"/>
              <a:ext cx="97" cy="240"/>
            </a:xfrm>
            <a:prstGeom prst="rect">
              <a:avLst/>
            </a:prstGeom>
            <a:solidFill>
              <a:schemeClr val="tx2">
                <a:lumMod val="20000"/>
                <a:lumOff val="80000"/>
              </a:schemeClr>
            </a:solidFill>
            <a:ln w="9525">
              <a:noFill/>
              <a:miter lim="800000"/>
              <a:headEnd/>
              <a:tailEnd/>
            </a:ln>
          </p:spPr>
          <p:txBody>
            <a:bodyPr/>
            <a:lstStyle/>
            <a:p>
              <a:pPr>
                <a:defRPr/>
              </a:pPr>
              <a:endParaRPr lang="ja-JP" altLang="en-US"/>
            </a:p>
          </p:txBody>
        </p:sp>
        <p:sp>
          <p:nvSpPr>
            <p:cNvPr id="18450" name="Rectangle 72"/>
            <p:cNvSpPr>
              <a:spLocks noChangeArrowheads="1"/>
            </p:cNvSpPr>
            <p:nvPr/>
          </p:nvSpPr>
          <p:spPr bwMode="auto">
            <a:xfrm rot="16200000" flipH="1">
              <a:off x="838" y="1463"/>
              <a:ext cx="411" cy="255"/>
            </a:xfrm>
            <a:prstGeom prst="rect">
              <a:avLst/>
            </a:prstGeom>
            <a:noFill/>
            <a:ln w="19050" cap="rnd">
              <a:solidFill>
                <a:srgbClr val="000000"/>
              </a:solidFill>
              <a:miter lim="800000"/>
              <a:headEnd/>
              <a:tailEnd/>
            </a:ln>
          </p:spPr>
          <p:txBody>
            <a:bodyPr/>
            <a:lstStyle/>
            <a:p>
              <a:endParaRPr lang="ja-JP" altLang="en-US"/>
            </a:p>
          </p:txBody>
        </p:sp>
        <p:grpSp>
          <p:nvGrpSpPr>
            <p:cNvPr id="18451" name="Group 73"/>
            <p:cNvGrpSpPr>
              <a:grpSpLocks/>
            </p:cNvGrpSpPr>
            <p:nvPr/>
          </p:nvGrpSpPr>
          <p:grpSpPr bwMode="auto">
            <a:xfrm rot="16200000" flipH="1">
              <a:off x="1002" y="1320"/>
              <a:ext cx="83" cy="240"/>
              <a:chOff x="1892" y="1716"/>
              <a:chExt cx="53" cy="138"/>
            </a:xfrm>
          </p:grpSpPr>
          <p:sp>
            <p:nvSpPr>
              <p:cNvPr id="18650" name="Freeform 74"/>
              <p:cNvSpPr>
                <a:spLocks/>
              </p:cNvSpPr>
              <p:nvPr/>
            </p:nvSpPr>
            <p:spPr bwMode="auto">
              <a:xfrm>
                <a:off x="1892" y="1716"/>
                <a:ext cx="53" cy="138"/>
              </a:xfrm>
              <a:custGeom>
                <a:avLst/>
                <a:gdLst>
                  <a:gd name="T0" fmla="*/ 28 w 53"/>
                  <a:gd name="T1" fmla="*/ 0 h 138"/>
                  <a:gd name="T2" fmla="*/ 16 w 53"/>
                  <a:gd name="T3" fmla="*/ 4 h 138"/>
                  <a:gd name="T4" fmla="*/ 8 w 53"/>
                  <a:gd name="T5" fmla="*/ 20 h 138"/>
                  <a:gd name="T6" fmla="*/ 4 w 53"/>
                  <a:gd name="T7" fmla="*/ 45 h 138"/>
                  <a:gd name="T8" fmla="*/ 0 w 53"/>
                  <a:gd name="T9" fmla="*/ 69 h 138"/>
                  <a:gd name="T10" fmla="*/ 4 w 53"/>
                  <a:gd name="T11" fmla="*/ 93 h 138"/>
                  <a:gd name="T12" fmla="*/ 8 w 53"/>
                  <a:gd name="T13" fmla="*/ 118 h 138"/>
                  <a:gd name="T14" fmla="*/ 16 w 53"/>
                  <a:gd name="T15" fmla="*/ 134 h 138"/>
                  <a:gd name="T16" fmla="*/ 28 w 53"/>
                  <a:gd name="T17" fmla="*/ 138 h 138"/>
                  <a:gd name="T18" fmla="*/ 36 w 53"/>
                  <a:gd name="T19" fmla="*/ 134 h 138"/>
                  <a:gd name="T20" fmla="*/ 44 w 53"/>
                  <a:gd name="T21" fmla="*/ 118 h 138"/>
                  <a:gd name="T22" fmla="*/ 53 w 53"/>
                  <a:gd name="T23" fmla="*/ 93 h 138"/>
                  <a:gd name="T24" fmla="*/ 53 w 53"/>
                  <a:gd name="T25" fmla="*/ 69 h 138"/>
                  <a:gd name="T26" fmla="*/ 53 w 53"/>
                  <a:gd name="T27" fmla="*/ 45 h 138"/>
                  <a:gd name="T28" fmla="*/ 44 w 53"/>
                  <a:gd name="T29" fmla="*/ 20 h 138"/>
                  <a:gd name="T30" fmla="*/ 36 w 53"/>
                  <a:gd name="T31" fmla="*/ 4 h 138"/>
                  <a:gd name="T32" fmla="*/ 28 w 53"/>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38"/>
                  <a:gd name="T53" fmla="*/ 53 w 53"/>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38">
                    <a:moveTo>
                      <a:pt x="28" y="0"/>
                    </a:moveTo>
                    <a:lnTo>
                      <a:pt x="16" y="4"/>
                    </a:lnTo>
                    <a:lnTo>
                      <a:pt x="8" y="20"/>
                    </a:lnTo>
                    <a:lnTo>
                      <a:pt x="4" y="45"/>
                    </a:lnTo>
                    <a:lnTo>
                      <a:pt x="0" y="69"/>
                    </a:lnTo>
                    <a:lnTo>
                      <a:pt x="4" y="93"/>
                    </a:lnTo>
                    <a:lnTo>
                      <a:pt x="8" y="118"/>
                    </a:lnTo>
                    <a:lnTo>
                      <a:pt x="16" y="134"/>
                    </a:lnTo>
                    <a:lnTo>
                      <a:pt x="28" y="138"/>
                    </a:lnTo>
                    <a:lnTo>
                      <a:pt x="36" y="134"/>
                    </a:lnTo>
                    <a:lnTo>
                      <a:pt x="44" y="118"/>
                    </a:lnTo>
                    <a:lnTo>
                      <a:pt x="53" y="93"/>
                    </a:lnTo>
                    <a:lnTo>
                      <a:pt x="53" y="69"/>
                    </a:lnTo>
                    <a:lnTo>
                      <a:pt x="53" y="45"/>
                    </a:lnTo>
                    <a:lnTo>
                      <a:pt x="44" y="20"/>
                    </a:lnTo>
                    <a:lnTo>
                      <a:pt x="36" y="4"/>
                    </a:lnTo>
                    <a:lnTo>
                      <a:pt x="28" y="0"/>
                    </a:lnTo>
                    <a:close/>
                  </a:path>
                </a:pathLst>
              </a:custGeom>
              <a:solidFill>
                <a:srgbClr val="15FFFF"/>
              </a:solidFill>
              <a:ln w="9525">
                <a:noFill/>
                <a:round/>
                <a:headEnd/>
                <a:tailEnd/>
              </a:ln>
            </p:spPr>
            <p:txBody>
              <a:bodyPr/>
              <a:lstStyle/>
              <a:p>
                <a:endParaRPr lang="ja-JP" altLang="en-US"/>
              </a:p>
            </p:txBody>
          </p:sp>
          <p:sp>
            <p:nvSpPr>
              <p:cNvPr id="18651" name="Freeform 75"/>
              <p:cNvSpPr>
                <a:spLocks/>
              </p:cNvSpPr>
              <p:nvPr/>
            </p:nvSpPr>
            <p:spPr bwMode="auto">
              <a:xfrm>
                <a:off x="1892" y="1724"/>
                <a:ext cx="53" cy="122"/>
              </a:xfrm>
              <a:custGeom>
                <a:avLst/>
                <a:gdLst>
                  <a:gd name="T0" fmla="*/ 28 w 53"/>
                  <a:gd name="T1" fmla="*/ 0 h 122"/>
                  <a:gd name="T2" fmla="*/ 16 w 53"/>
                  <a:gd name="T3" fmla="*/ 4 h 122"/>
                  <a:gd name="T4" fmla="*/ 8 w 53"/>
                  <a:gd name="T5" fmla="*/ 20 h 122"/>
                  <a:gd name="T6" fmla="*/ 4 w 53"/>
                  <a:gd name="T7" fmla="*/ 37 h 122"/>
                  <a:gd name="T8" fmla="*/ 0 w 53"/>
                  <a:gd name="T9" fmla="*/ 61 h 122"/>
                  <a:gd name="T10" fmla="*/ 4 w 53"/>
                  <a:gd name="T11" fmla="*/ 85 h 122"/>
                  <a:gd name="T12" fmla="*/ 8 w 53"/>
                  <a:gd name="T13" fmla="*/ 106 h 122"/>
                  <a:gd name="T14" fmla="*/ 16 w 53"/>
                  <a:gd name="T15" fmla="*/ 118 h 122"/>
                  <a:gd name="T16" fmla="*/ 28 w 53"/>
                  <a:gd name="T17" fmla="*/ 122 h 122"/>
                  <a:gd name="T18" fmla="*/ 36 w 53"/>
                  <a:gd name="T19" fmla="*/ 118 h 122"/>
                  <a:gd name="T20" fmla="*/ 44 w 53"/>
                  <a:gd name="T21" fmla="*/ 106 h 122"/>
                  <a:gd name="T22" fmla="*/ 53 w 53"/>
                  <a:gd name="T23" fmla="*/ 85 h 122"/>
                  <a:gd name="T24" fmla="*/ 53 w 53"/>
                  <a:gd name="T25" fmla="*/ 61 h 122"/>
                  <a:gd name="T26" fmla="*/ 53 w 53"/>
                  <a:gd name="T27" fmla="*/ 37 h 122"/>
                  <a:gd name="T28" fmla="*/ 44 w 53"/>
                  <a:gd name="T29" fmla="*/ 20 h 122"/>
                  <a:gd name="T30" fmla="*/ 36 w 53"/>
                  <a:gd name="T31" fmla="*/ 4 h 122"/>
                  <a:gd name="T32" fmla="*/ 28 w 53"/>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2"/>
                  <a:gd name="T53" fmla="*/ 53 w 5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2">
                    <a:moveTo>
                      <a:pt x="28" y="0"/>
                    </a:moveTo>
                    <a:lnTo>
                      <a:pt x="16" y="4"/>
                    </a:lnTo>
                    <a:lnTo>
                      <a:pt x="8" y="20"/>
                    </a:lnTo>
                    <a:lnTo>
                      <a:pt x="4" y="37"/>
                    </a:lnTo>
                    <a:lnTo>
                      <a:pt x="0" y="61"/>
                    </a:lnTo>
                    <a:lnTo>
                      <a:pt x="4" y="85"/>
                    </a:lnTo>
                    <a:lnTo>
                      <a:pt x="8" y="106"/>
                    </a:lnTo>
                    <a:lnTo>
                      <a:pt x="16" y="118"/>
                    </a:lnTo>
                    <a:lnTo>
                      <a:pt x="28" y="122"/>
                    </a:lnTo>
                    <a:lnTo>
                      <a:pt x="36" y="118"/>
                    </a:lnTo>
                    <a:lnTo>
                      <a:pt x="44" y="106"/>
                    </a:lnTo>
                    <a:lnTo>
                      <a:pt x="53" y="85"/>
                    </a:lnTo>
                    <a:lnTo>
                      <a:pt x="53" y="61"/>
                    </a:lnTo>
                    <a:lnTo>
                      <a:pt x="53" y="37"/>
                    </a:lnTo>
                    <a:lnTo>
                      <a:pt x="44" y="20"/>
                    </a:lnTo>
                    <a:lnTo>
                      <a:pt x="36" y="4"/>
                    </a:lnTo>
                    <a:lnTo>
                      <a:pt x="28" y="0"/>
                    </a:lnTo>
                    <a:close/>
                  </a:path>
                </a:pathLst>
              </a:custGeom>
              <a:solidFill>
                <a:srgbClr val="28FFFF"/>
              </a:solidFill>
              <a:ln w="9525">
                <a:noFill/>
                <a:round/>
                <a:headEnd/>
                <a:tailEnd/>
              </a:ln>
            </p:spPr>
            <p:txBody>
              <a:bodyPr/>
              <a:lstStyle/>
              <a:p>
                <a:endParaRPr lang="ja-JP" altLang="en-US"/>
              </a:p>
            </p:txBody>
          </p:sp>
          <p:sp>
            <p:nvSpPr>
              <p:cNvPr id="18652" name="Freeform 76"/>
              <p:cNvSpPr>
                <a:spLocks/>
              </p:cNvSpPr>
              <p:nvPr/>
            </p:nvSpPr>
            <p:spPr bwMode="auto">
              <a:xfrm>
                <a:off x="1896" y="1728"/>
                <a:ext cx="45" cy="114"/>
              </a:xfrm>
              <a:custGeom>
                <a:avLst/>
                <a:gdLst>
                  <a:gd name="T0" fmla="*/ 24 w 45"/>
                  <a:gd name="T1" fmla="*/ 0 h 114"/>
                  <a:gd name="T2" fmla="*/ 16 w 45"/>
                  <a:gd name="T3" fmla="*/ 4 h 114"/>
                  <a:gd name="T4" fmla="*/ 8 w 45"/>
                  <a:gd name="T5" fmla="*/ 16 h 114"/>
                  <a:gd name="T6" fmla="*/ 4 w 45"/>
                  <a:gd name="T7" fmla="*/ 37 h 114"/>
                  <a:gd name="T8" fmla="*/ 0 w 45"/>
                  <a:gd name="T9" fmla="*/ 57 h 114"/>
                  <a:gd name="T10" fmla="*/ 4 w 45"/>
                  <a:gd name="T11" fmla="*/ 81 h 114"/>
                  <a:gd name="T12" fmla="*/ 8 w 45"/>
                  <a:gd name="T13" fmla="*/ 98 h 114"/>
                  <a:gd name="T14" fmla="*/ 16 w 45"/>
                  <a:gd name="T15" fmla="*/ 110 h 114"/>
                  <a:gd name="T16" fmla="*/ 24 w 45"/>
                  <a:gd name="T17" fmla="*/ 114 h 114"/>
                  <a:gd name="T18" fmla="*/ 32 w 45"/>
                  <a:gd name="T19" fmla="*/ 110 h 114"/>
                  <a:gd name="T20" fmla="*/ 40 w 45"/>
                  <a:gd name="T21" fmla="*/ 98 h 114"/>
                  <a:gd name="T22" fmla="*/ 45 w 45"/>
                  <a:gd name="T23" fmla="*/ 81 h 114"/>
                  <a:gd name="T24" fmla="*/ 45 w 45"/>
                  <a:gd name="T25" fmla="*/ 57 h 114"/>
                  <a:gd name="T26" fmla="*/ 45 w 45"/>
                  <a:gd name="T27" fmla="*/ 37 h 114"/>
                  <a:gd name="T28" fmla="*/ 40 w 45"/>
                  <a:gd name="T29" fmla="*/ 16 h 114"/>
                  <a:gd name="T30" fmla="*/ 32 w 45"/>
                  <a:gd name="T31" fmla="*/ 4 h 114"/>
                  <a:gd name="T32" fmla="*/ 24 w 45"/>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14"/>
                  <a:gd name="T53" fmla="*/ 45 w 45"/>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14">
                    <a:moveTo>
                      <a:pt x="24" y="0"/>
                    </a:moveTo>
                    <a:lnTo>
                      <a:pt x="16" y="4"/>
                    </a:lnTo>
                    <a:lnTo>
                      <a:pt x="8" y="16"/>
                    </a:lnTo>
                    <a:lnTo>
                      <a:pt x="4" y="37"/>
                    </a:lnTo>
                    <a:lnTo>
                      <a:pt x="0" y="57"/>
                    </a:lnTo>
                    <a:lnTo>
                      <a:pt x="4" y="81"/>
                    </a:lnTo>
                    <a:lnTo>
                      <a:pt x="8" y="98"/>
                    </a:lnTo>
                    <a:lnTo>
                      <a:pt x="16" y="110"/>
                    </a:lnTo>
                    <a:lnTo>
                      <a:pt x="24" y="114"/>
                    </a:lnTo>
                    <a:lnTo>
                      <a:pt x="32" y="110"/>
                    </a:lnTo>
                    <a:lnTo>
                      <a:pt x="40" y="98"/>
                    </a:lnTo>
                    <a:lnTo>
                      <a:pt x="45" y="81"/>
                    </a:lnTo>
                    <a:lnTo>
                      <a:pt x="45" y="57"/>
                    </a:lnTo>
                    <a:lnTo>
                      <a:pt x="45" y="37"/>
                    </a:lnTo>
                    <a:lnTo>
                      <a:pt x="40" y="16"/>
                    </a:lnTo>
                    <a:lnTo>
                      <a:pt x="32" y="4"/>
                    </a:lnTo>
                    <a:lnTo>
                      <a:pt x="24" y="0"/>
                    </a:lnTo>
                    <a:close/>
                  </a:path>
                </a:pathLst>
              </a:custGeom>
              <a:solidFill>
                <a:srgbClr val="3AFFFF"/>
              </a:solidFill>
              <a:ln w="9525">
                <a:noFill/>
                <a:round/>
                <a:headEnd/>
                <a:tailEnd/>
              </a:ln>
            </p:spPr>
            <p:txBody>
              <a:bodyPr/>
              <a:lstStyle/>
              <a:p>
                <a:endParaRPr lang="ja-JP" altLang="en-US"/>
              </a:p>
            </p:txBody>
          </p:sp>
          <p:sp>
            <p:nvSpPr>
              <p:cNvPr id="18653" name="Freeform 77"/>
              <p:cNvSpPr>
                <a:spLocks/>
              </p:cNvSpPr>
              <p:nvPr/>
            </p:nvSpPr>
            <p:spPr bwMode="auto">
              <a:xfrm>
                <a:off x="1896" y="1732"/>
                <a:ext cx="45" cy="106"/>
              </a:xfrm>
              <a:custGeom>
                <a:avLst/>
                <a:gdLst>
                  <a:gd name="T0" fmla="*/ 24 w 45"/>
                  <a:gd name="T1" fmla="*/ 0 h 106"/>
                  <a:gd name="T2" fmla="*/ 16 w 45"/>
                  <a:gd name="T3" fmla="*/ 4 h 106"/>
                  <a:gd name="T4" fmla="*/ 8 w 45"/>
                  <a:gd name="T5" fmla="*/ 16 h 106"/>
                  <a:gd name="T6" fmla="*/ 4 w 45"/>
                  <a:gd name="T7" fmla="*/ 33 h 106"/>
                  <a:gd name="T8" fmla="*/ 0 w 45"/>
                  <a:gd name="T9" fmla="*/ 53 h 106"/>
                  <a:gd name="T10" fmla="*/ 4 w 45"/>
                  <a:gd name="T11" fmla="*/ 73 h 106"/>
                  <a:gd name="T12" fmla="*/ 8 w 45"/>
                  <a:gd name="T13" fmla="*/ 90 h 106"/>
                  <a:gd name="T14" fmla="*/ 16 w 45"/>
                  <a:gd name="T15" fmla="*/ 102 h 106"/>
                  <a:gd name="T16" fmla="*/ 24 w 45"/>
                  <a:gd name="T17" fmla="*/ 106 h 106"/>
                  <a:gd name="T18" fmla="*/ 32 w 45"/>
                  <a:gd name="T19" fmla="*/ 102 h 106"/>
                  <a:gd name="T20" fmla="*/ 40 w 45"/>
                  <a:gd name="T21" fmla="*/ 90 h 106"/>
                  <a:gd name="T22" fmla="*/ 45 w 45"/>
                  <a:gd name="T23" fmla="*/ 73 h 106"/>
                  <a:gd name="T24" fmla="*/ 45 w 45"/>
                  <a:gd name="T25" fmla="*/ 53 h 106"/>
                  <a:gd name="T26" fmla="*/ 45 w 45"/>
                  <a:gd name="T27" fmla="*/ 33 h 106"/>
                  <a:gd name="T28" fmla="*/ 40 w 45"/>
                  <a:gd name="T29" fmla="*/ 16 h 106"/>
                  <a:gd name="T30" fmla="*/ 32 w 45"/>
                  <a:gd name="T31" fmla="*/ 4 h 106"/>
                  <a:gd name="T32" fmla="*/ 24 w 45"/>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6"/>
                  <a:gd name="T53" fmla="*/ 45 w 45"/>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6">
                    <a:moveTo>
                      <a:pt x="24" y="0"/>
                    </a:moveTo>
                    <a:lnTo>
                      <a:pt x="16" y="4"/>
                    </a:lnTo>
                    <a:lnTo>
                      <a:pt x="8" y="16"/>
                    </a:lnTo>
                    <a:lnTo>
                      <a:pt x="4" y="33"/>
                    </a:lnTo>
                    <a:lnTo>
                      <a:pt x="0" y="53"/>
                    </a:lnTo>
                    <a:lnTo>
                      <a:pt x="4" y="73"/>
                    </a:lnTo>
                    <a:lnTo>
                      <a:pt x="8" y="90"/>
                    </a:lnTo>
                    <a:lnTo>
                      <a:pt x="16" y="102"/>
                    </a:lnTo>
                    <a:lnTo>
                      <a:pt x="24" y="106"/>
                    </a:lnTo>
                    <a:lnTo>
                      <a:pt x="32" y="102"/>
                    </a:lnTo>
                    <a:lnTo>
                      <a:pt x="40" y="90"/>
                    </a:lnTo>
                    <a:lnTo>
                      <a:pt x="45" y="73"/>
                    </a:lnTo>
                    <a:lnTo>
                      <a:pt x="45" y="53"/>
                    </a:lnTo>
                    <a:lnTo>
                      <a:pt x="45" y="33"/>
                    </a:lnTo>
                    <a:lnTo>
                      <a:pt x="40" y="16"/>
                    </a:lnTo>
                    <a:lnTo>
                      <a:pt x="32" y="4"/>
                    </a:lnTo>
                    <a:lnTo>
                      <a:pt x="24" y="0"/>
                    </a:lnTo>
                    <a:close/>
                  </a:path>
                </a:pathLst>
              </a:custGeom>
              <a:solidFill>
                <a:srgbClr val="4CFFFF"/>
              </a:solidFill>
              <a:ln w="9525">
                <a:noFill/>
                <a:round/>
                <a:headEnd/>
                <a:tailEnd/>
              </a:ln>
            </p:spPr>
            <p:txBody>
              <a:bodyPr/>
              <a:lstStyle/>
              <a:p>
                <a:endParaRPr lang="ja-JP" altLang="en-US"/>
              </a:p>
            </p:txBody>
          </p:sp>
          <p:sp>
            <p:nvSpPr>
              <p:cNvPr id="18654" name="Freeform 78"/>
              <p:cNvSpPr>
                <a:spLocks/>
              </p:cNvSpPr>
              <p:nvPr/>
            </p:nvSpPr>
            <p:spPr bwMode="auto">
              <a:xfrm>
                <a:off x="1896" y="1736"/>
                <a:ext cx="40" cy="102"/>
              </a:xfrm>
              <a:custGeom>
                <a:avLst/>
                <a:gdLst>
                  <a:gd name="T0" fmla="*/ 24 w 40"/>
                  <a:gd name="T1" fmla="*/ 0 h 102"/>
                  <a:gd name="T2" fmla="*/ 12 w 40"/>
                  <a:gd name="T3" fmla="*/ 4 h 102"/>
                  <a:gd name="T4" fmla="*/ 8 w 40"/>
                  <a:gd name="T5" fmla="*/ 17 h 102"/>
                  <a:gd name="T6" fmla="*/ 0 w 40"/>
                  <a:gd name="T7" fmla="*/ 33 h 102"/>
                  <a:gd name="T8" fmla="*/ 0 w 40"/>
                  <a:gd name="T9" fmla="*/ 49 h 102"/>
                  <a:gd name="T10" fmla="*/ 0 w 40"/>
                  <a:gd name="T11" fmla="*/ 69 h 102"/>
                  <a:gd name="T12" fmla="*/ 8 w 40"/>
                  <a:gd name="T13" fmla="*/ 86 h 102"/>
                  <a:gd name="T14" fmla="*/ 12 w 40"/>
                  <a:gd name="T15" fmla="*/ 98 h 102"/>
                  <a:gd name="T16" fmla="*/ 24 w 40"/>
                  <a:gd name="T17" fmla="*/ 102 h 102"/>
                  <a:gd name="T18" fmla="*/ 32 w 40"/>
                  <a:gd name="T19" fmla="*/ 98 h 102"/>
                  <a:gd name="T20" fmla="*/ 36 w 40"/>
                  <a:gd name="T21" fmla="*/ 86 h 102"/>
                  <a:gd name="T22" fmla="*/ 40 w 40"/>
                  <a:gd name="T23" fmla="*/ 69 h 102"/>
                  <a:gd name="T24" fmla="*/ 40 w 40"/>
                  <a:gd name="T25" fmla="*/ 49 h 102"/>
                  <a:gd name="T26" fmla="*/ 40 w 40"/>
                  <a:gd name="T27" fmla="*/ 33 h 102"/>
                  <a:gd name="T28" fmla="*/ 36 w 40"/>
                  <a:gd name="T29" fmla="*/ 17 h 102"/>
                  <a:gd name="T30" fmla="*/ 32 w 40"/>
                  <a:gd name="T31" fmla="*/ 4 h 102"/>
                  <a:gd name="T32" fmla="*/ 24 w 40"/>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02"/>
                  <a:gd name="T53" fmla="*/ 40 w 40"/>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02">
                    <a:moveTo>
                      <a:pt x="24" y="0"/>
                    </a:moveTo>
                    <a:lnTo>
                      <a:pt x="12" y="4"/>
                    </a:lnTo>
                    <a:lnTo>
                      <a:pt x="8" y="17"/>
                    </a:lnTo>
                    <a:lnTo>
                      <a:pt x="0" y="33"/>
                    </a:lnTo>
                    <a:lnTo>
                      <a:pt x="0" y="49"/>
                    </a:lnTo>
                    <a:lnTo>
                      <a:pt x="0" y="69"/>
                    </a:lnTo>
                    <a:lnTo>
                      <a:pt x="8" y="86"/>
                    </a:lnTo>
                    <a:lnTo>
                      <a:pt x="12" y="98"/>
                    </a:lnTo>
                    <a:lnTo>
                      <a:pt x="24" y="102"/>
                    </a:lnTo>
                    <a:lnTo>
                      <a:pt x="32" y="98"/>
                    </a:lnTo>
                    <a:lnTo>
                      <a:pt x="36" y="86"/>
                    </a:lnTo>
                    <a:lnTo>
                      <a:pt x="40" y="69"/>
                    </a:lnTo>
                    <a:lnTo>
                      <a:pt x="40" y="49"/>
                    </a:lnTo>
                    <a:lnTo>
                      <a:pt x="40" y="33"/>
                    </a:lnTo>
                    <a:lnTo>
                      <a:pt x="36" y="17"/>
                    </a:lnTo>
                    <a:lnTo>
                      <a:pt x="32" y="4"/>
                    </a:lnTo>
                    <a:lnTo>
                      <a:pt x="24" y="0"/>
                    </a:lnTo>
                    <a:close/>
                  </a:path>
                </a:pathLst>
              </a:custGeom>
              <a:solidFill>
                <a:srgbClr val="60FFFF"/>
              </a:solidFill>
              <a:ln w="9525">
                <a:noFill/>
                <a:round/>
                <a:headEnd/>
                <a:tailEnd/>
              </a:ln>
            </p:spPr>
            <p:txBody>
              <a:bodyPr/>
              <a:lstStyle/>
              <a:p>
                <a:endParaRPr lang="ja-JP" altLang="en-US"/>
              </a:p>
            </p:txBody>
          </p:sp>
          <p:sp>
            <p:nvSpPr>
              <p:cNvPr id="18655" name="Freeform 79"/>
              <p:cNvSpPr>
                <a:spLocks/>
              </p:cNvSpPr>
              <p:nvPr/>
            </p:nvSpPr>
            <p:spPr bwMode="auto">
              <a:xfrm>
                <a:off x="1900" y="1740"/>
                <a:ext cx="41" cy="94"/>
              </a:xfrm>
              <a:custGeom>
                <a:avLst/>
                <a:gdLst>
                  <a:gd name="T0" fmla="*/ 20 w 41"/>
                  <a:gd name="T1" fmla="*/ 0 h 94"/>
                  <a:gd name="T2" fmla="*/ 12 w 41"/>
                  <a:gd name="T3" fmla="*/ 4 h 94"/>
                  <a:gd name="T4" fmla="*/ 4 w 41"/>
                  <a:gd name="T5" fmla="*/ 13 h 94"/>
                  <a:gd name="T6" fmla="*/ 0 w 41"/>
                  <a:gd name="T7" fmla="*/ 29 h 94"/>
                  <a:gd name="T8" fmla="*/ 0 w 41"/>
                  <a:gd name="T9" fmla="*/ 45 h 94"/>
                  <a:gd name="T10" fmla="*/ 0 w 41"/>
                  <a:gd name="T11" fmla="*/ 61 h 94"/>
                  <a:gd name="T12" fmla="*/ 4 w 41"/>
                  <a:gd name="T13" fmla="*/ 78 h 94"/>
                  <a:gd name="T14" fmla="*/ 12 w 41"/>
                  <a:gd name="T15" fmla="*/ 90 h 94"/>
                  <a:gd name="T16" fmla="*/ 20 w 41"/>
                  <a:gd name="T17" fmla="*/ 94 h 94"/>
                  <a:gd name="T18" fmla="*/ 28 w 41"/>
                  <a:gd name="T19" fmla="*/ 90 h 94"/>
                  <a:gd name="T20" fmla="*/ 32 w 41"/>
                  <a:gd name="T21" fmla="*/ 78 h 94"/>
                  <a:gd name="T22" fmla="*/ 41 w 41"/>
                  <a:gd name="T23" fmla="*/ 61 h 94"/>
                  <a:gd name="T24" fmla="*/ 41 w 41"/>
                  <a:gd name="T25" fmla="*/ 45 h 94"/>
                  <a:gd name="T26" fmla="*/ 41 w 41"/>
                  <a:gd name="T27" fmla="*/ 29 h 94"/>
                  <a:gd name="T28" fmla="*/ 32 w 41"/>
                  <a:gd name="T29" fmla="*/ 13 h 94"/>
                  <a:gd name="T30" fmla="*/ 28 w 41"/>
                  <a:gd name="T31" fmla="*/ 4 h 94"/>
                  <a:gd name="T32" fmla="*/ 20 w 41"/>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94"/>
                  <a:gd name="T53" fmla="*/ 41 w 41"/>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94">
                    <a:moveTo>
                      <a:pt x="20" y="0"/>
                    </a:moveTo>
                    <a:lnTo>
                      <a:pt x="12" y="4"/>
                    </a:lnTo>
                    <a:lnTo>
                      <a:pt x="4" y="13"/>
                    </a:lnTo>
                    <a:lnTo>
                      <a:pt x="0" y="29"/>
                    </a:lnTo>
                    <a:lnTo>
                      <a:pt x="0" y="45"/>
                    </a:lnTo>
                    <a:lnTo>
                      <a:pt x="0" y="61"/>
                    </a:lnTo>
                    <a:lnTo>
                      <a:pt x="4" y="78"/>
                    </a:lnTo>
                    <a:lnTo>
                      <a:pt x="12" y="90"/>
                    </a:lnTo>
                    <a:lnTo>
                      <a:pt x="20" y="94"/>
                    </a:lnTo>
                    <a:lnTo>
                      <a:pt x="28" y="90"/>
                    </a:lnTo>
                    <a:lnTo>
                      <a:pt x="32" y="78"/>
                    </a:lnTo>
                    <a:lnTo>
                      <a:pt x="41" y="61"/>
                    </a:lnTo>
                    <a:lnTo>
                      <a:pt x="41" y="45"/>
                    </a:lnTo>
                    <a:lnTo>
                      <a:pt x="41" y="29"/>
                    </a:lnTo>
                    <a:lnTo>
                      <a:pt x="32" y="13"/>
                    </a:lnTo>
                    <a:lnTo>
                      <a:pt x="28" y="4"/>
                    </a:lnTo>
                    <a:lnTo>
                      <a:pt x="20" y="0"/>
                    </a:lnTo>
                    <a:close/>
                  </a:path>
                </a:pathLst>
              </a:custGeom>
              <a:solidFill>
                <a:srgbClr val="73FFFF"/>
              </a:solidFill>
              <a:ln w="9525">
                <a:noFill/>
                <a:round/>
                <a:headEnd/>
                <a:tailEnd/>
              </a:ln>
            </p:spPr>
            <p:txBody>
              <a:bodyPr/>
              <a:lstStyle/>
              <a:p>
                <a:endParaRPr lang="ja-JP" altLang="en-US"/>
              </a:p>
            </p:txBody>
          </p:sp>
          <p:sp>
            <p:nvSpPr>
              <p:cNvPr id="18656" name="Freeform 80"/>
              <p:cNvSpPr>
                <a:spLocks/>
              </p:cNvSpPr>
              <p:nvPr/>
            </p:nvSpPr>
            <p:spPr bwMode="auto">
              <a:xfrm>
                <a:off x="1900" y="1744"/>
                <a:ext cx="36" cy="86"/>
              </a:xfrm>
              <a:custGeom>
                <a:avLst/>
                <a:gdLst>
                  <a:gd name="T0" fmla="*/ 20 w 36"/>
                  <a:gd name="T1" fmla="*/ 0 h 86"/>
                  <a:gd name="T2" fmla="*/ 12 w 36"/>
                  <a:gd name="T3" fmla="*/ 4 h 86"/>
                  <a:gd name="T4" fmla="*/ 4 w 36"/>
                  <a:gd name="T5" fmla="*/ 13 h 86"/>
                  <a:gd name="T6" fmla="*/ 0 w 36"/>
                  <a:gd name="T7" fmla="*/ 41 h 86"/>
                  <a:gd name="T8" fmla="*/ 0 w 36"/>
                  <a:gd name="T9" fmla="*/ 57 h 86"/>
                  <a:gd name="T10" fmla="*/ 4 w 36"/>
                  <a:gd name="T11" fmla="*/ 74 h 86"/>
                  <a:gd name="T12" fmla="*/ 12 w 36"/>
                  <a:gd name="T13" fmla="*/ 82 h 86"/>
                  <a:gd name="T14" fmla="*/ 20 w 36"/>
                  <a:gd name="T15" fmla="*/ 86 h 86"/>
                  <a:gd name="T16" fmla="*/ 28 w 36"/>
                  <a:gd name="T17" fmla="*/ 82 h 86"/>
                  <a:gd name="T18" fmla="*/ 32 w 36"/>
                  <a:gd name="T19" fmla="*/ 74 h 86"/>
                  <a:gd name="T20" fmla="*/ 36 w 36"/>
                  <a:gd name="T21" fmla="*/ 57 h 86"/>
                  <a:gd name="T22" fmla="*/ 36 w 36"/>
                  <a:gd name="T23" fmla="*/ 41 h 86"/>
                  <a:gd name="T24" fmla="*/ 32 w 36"/>
                  <a:gd name="T25" fmla="*/ 13 h 86"/>
                  <a:gd name="T26" fmla="*/ 28 w 36"/>
                  <a:gd name="T27" fmla="*/ 4 h 86"/>
                  <a:gd name="T28" fmla="*/ 20 w 36"/>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86"/>
                  <a:gd name="T47" fmla="*/ 36 w 36"/>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86">
                    <a:moveTo>
                      <a:pt x="20" y="0"/>
                    </a:moveTo>
                    <a:lnTo>
                      <a:pt x="12" y="4"/>
                    </a:lnTo>
                    <a:lnTo>
                      <a:pt x="4" y="13"/>
                    </a:lnTo>
                    <a:lnTo>
                      <a:pt x="0" y="41"/>
                    </a:lnTo>
                    <a:lnTo>
                      <a:pt x="0" y="57"/>
                    </a:lnTo>
                    <a:lnTo>
                      <a:pt x="4" y="74"/>
                    </a:lnTo>
                    <a:lnTo>
                      <a:pt x="12" y="82"/>
                    </a:lnTo>
                    <a:lnTo>
                      <a:pt x="20" y="86"/>
                    </a:lnTo>
                    <a:lnTo>
                      <a:pt x="28" y="82"/>
                    </a:lnTo>
                    <a:lnTo>
                      <a:pt x="32" y="74"/>
                    </a:lnTo>
                    <a:lnTo>
                      <a:pt x="36" y="57"/>
                    </a:lnTo>
                    <a:lnTo>
                      <a:pt x="36" y="41"/>
                    </a:lnTo>
                    <a:lnTo>
                      <a:pt x="32" y="13"/>
                    </a:lnTo>
                    <a:lnTo>
                      <a:pt x="28" y="4"/>
                    </a:lnTo>
                    <a:lnTo>
                      <a:pt x="20" y="0"/>
                    </a:lnTo>
                    <a:close/>
                  </a:path>
                </a:pathLst>
              </a:custGeom>
              <a:solidFill>
                <a:srgbClr val="86FFFF"/>
              </a:solidFill>
              <a:ln w="9525">
                <a:noFill/>
                <a:round/>
                <a:headEnd/>
                <a:tailEnd/>
              </a:ln>
            </p:spPr>
            <p:txBody>
              <a:bodyPr/>
              <a:lstStyle/>
              <a:p>
                <a:endParaRPr lang="ja-JP" altLang="en-US"/>
              </a:p>
            </p:txBody>
          </p:sp>
          <p:sp>
            <p:nvSpPr>
              <p:cNvPr id="18657" name="Freeform 81"/>
              <p:cNvSpPr>
                <a:spLocks/>
              </p:cNvSpPr>
              <p:nvPr/>
            </p:nvSpPr>
            <p:spPr bwMode="auto">
              <a:xfrm>
                <a:off x="1904" y="1748"/>
                <a:ext cx="32" cy="78"/>
              </a:xfrm>
              <a:custGeom>
                <a:avLst/>
                <a:gdLst>
                  <a:gd name="T0" fmla="*/ 16 w 32"/>
                  <a:gd name="T1" fmla="*/ 0 h 78"/>
                  <a:gd name="T2" fmla="*/ 12 w 32"/>
                  <a:gd name="T3" fmla="*/ 5 h 78"/>
                  <a:gd name="T4" fmla="*/ 4 w 32"/>
                  <a:gd name="T5" fmla="*/ 13 h 78"/>
                  <a:gd name="T6" fmla="*/ 0 w 32"/>
                  <a:gd name="T7" fmla="*/ 37 h 78"/>
                  <a:gd name="T8" fmla="*/ 4 w 32"/>
                  <a:gd name="T9" fmla="*/ 65 h 78"/>
                  <a:gd name="T10" fmla="*/ 12 w 32"/>
                  <a:gd name="T11" fmla="*/ 74 h 78"/>
                  <a:gd name="T12" fmla="*/ 16 w 32"/>
                  <a:gd name="T13" fmla="*/ 78 h 78"/>
                  <a:gd name="T14" fmla="*/ 24 w 32"/>
                  <a:gd name="T15" fmla="*/ 74 h 78"/>
                  <a:gd name="T16" fmla="*/ 28 w 32"/>
                  <a:gd name="T17" fmla="*/ 65 h 78"/>
                  <a:gd name="T18" fmla="*/ 32 w 32"/>
                  <a:gd name="T19" fmla="*/ 37 h 78"/>
                  <a:gd name="T20" fmla="*/ 28 w 32"/>
                  <a:gd name="T21" fmla="*/ 13 h 78"/>
                  <a:gd name="T22" fmla="*/ 24 w 32"/>
                  <a:gd name="T23" fmla="*/ 5 h 78"/>
                  <a:gd name="T24" fmla="*/ 16 w 32"/>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8"/>
                  <a:gd name="T41" fmla="*/ 32 w 3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8">
                    <a:moveTo>
                      <a:pt x="16" y="0"/>
                    </a:moveTo>
                    <a:lnTo>
                      <a:pt x="12" y="5"/>
                    </a:lnTo>
                    <a:lnTo>
                      <a:pt x="4" y="13"/>
                    </a:lnTo>
                    <a:lnTo>
                      <a:pt x="0" y="37"/>
                    </a:lnTo>
                    <a:lnTo>
                      <a:pt x="4" y="65"/>
                    </a:lnTo>
                    <a:lnTo>
                      <a:pt x="12" y="74"/>
                    </a:lnTo>
                    <a:lnTo>
                      <a:pt x="16" y="78"/>
                    </a:lnTo>
                    <a:lnTo>
                      <a:pt x="24" y="74"/>
                    </a:lnTo>
                    <a:lnTo>
                      <a:pt x="28" y="65"/>
                    </a:lnTo>
                    <a:lnTo>
                      <a:pt x="32" y="37"/>
                    </a:lnTo>
                    <a:lnTo>
                      <a:pt x="28" y="13"/>
                    </a:lnTo>
                    <a:lnTo>
                      <a:pt x="24" y="5"/>
                    </a:lnTo>
                    <a:lnTo>
                      <a:pt x="16" y="0"/>
                    </a:lnTo>
                    <a:close/>
                  </a:path>
                </a:pathLst>
              </a:custGeom>
              <a:solidFill>
                <a:srgbClr val="99FFFF"/>
              </a:solidFill>
              <a:ln w="9525">
                <a:noFill/>
                <a:round/>
                <a:headEnd/>
                <a:tailEnd/>
              </a:ln>
            </p:spPr>
            <p:txBody>
              <a:bodyPr/>
              <a:lstStyle/>
              <a:p>
                <a:endParaRPr lang="ja-JP" altLang="en-US"/>
              </a:p>
            </p:txBody>
          </p:sp>
          <p:sp>
            <p:nvSpPr>
              <p:cNvPr id="18658" name="Freeform 82"/>
              <p:cNvSpPr>
                <a:spLocks/>
              </p:cNvSpPr>
              <p:nvPr/>
            </p:nvSpPr>
            <p:spPr bwMode="auto">
              <a:xfrm>
                <a:off x="1904" y="1753"/>
                <a:ext cx="28" cy="69"/>
              </a:xfrm>
              <a:custGeom>
                <a:avLst/>
                <a:gdLst>
                  <a:gd name="T0" fmla="*/ 16 w 28"/>
                  <a:gd name="T1" fmla="*/ 0 h 69"/>
                  <a:gd name="T2" fmla="*/ 12 w 28"/>
                  <a:gd name="T3" fmla="*/ 4 h 69"/>
                  <a:gd name="T4" fmla="*/ 4 w 28"/>
                  <a:gd name="T5" fmla="*/ 12 h 69"/>
                  <a:gd name="T6" fmla="*/ 0 w 28"/>
                  <a:gd name="T7" fmla="*/ 36 h 69"/>
                  <a:gd name="T8" fmla="*/ 4 w 28"/>
                  <a:gd name="T9" fmla="*/ 60 h 69"/>
                  <a:gd name="T10" fmla="*/ 12 w 28"/>
                  <a:gd name="T11" fmla="*/ 65 h 69"/>
                  <a:gd name="T12" fmla="*/ 16 w 28"/>
                  <a:gd name="T13" fmla="*/ 69 h 69"/>
                  <a:gd name="T14" fmla="*/ 20 w 28"/>
                  <a:gd name="T15" fmla="*/ 65 h 69"/>
                  <a:gd name="T16" fmla="*/ 24 w 28"/>
                  <a:gd name="T17" fmla="*/ 60 h 69"/>
                  <a:gd name="T18" fmla="*/ 28 w 28"/>
                  <a:gd name="T19" fmla="*/ 36 h 69"/>
                  <a:gd name="T20" fmla="*/ 24 w 28"/>
                  <a:gd name="T21" fmla="*/ 12 h 69"/>
                  <a:gd name="T22" fmla="*/ 20 w 28"/>
                  <a:gd name="T23" fmla="*/ 4 h 69"/>
                  <a:gd name="T24" fmla="*/ 16 w 28"/>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9"/>
                  <a:gd name="T41" fmla="*/ 28 w 28"/>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9">
                    <a:moveTo>
                      <a:pt x="16" y="0"/>
                    </a:moveTo>
                    <a:lnTo>
                      <a:pt x="12" y="4"/>
                    </a:lnTo>
                    <a:lnTo>
                      <a:pt x="4" y="12"/>
                    </a:lnTo>
                    <a:lnTo>
                      <a:pt x="0" y="36"/>
                    </a:lnTo>
                    <a:lnTo>
                      <a:pt x="4" y="60"/>
                    </a:lnTo>
                    <a:lnTo>
                      <a:pt x="12" y="65"/>
                    </a:lnTo>
                    <a:lnTo>
                      <a:pt x="16" y="69"/>
                    </a:lnTo>
                    <a:lnTo>
                      <a:pt x="20" y="65"/>
                    </a:lnTo>
                    <a:lnTo>
                      <a:pt x="24" y="60"/>
                    </a:lnTo>
                    <a:lnTo>
                      <a:pt x="28" y="36"/>
                    </a:lnTo>
                    <a:lnTo>
                      <a:pt x="24" y="12"/>
                    </a:lnTo>
                    <a:lnTo>
                      <a:pt x="20" y="4"/>
                    </a:lnTo>
                    <a:lnTo>
                      <a:pt x="16" y="0"/>
                    </a:lnTo>
                    <a:close/>
                  </a:path>
                </a:pathLst>
              </a:custGeom>
              <a:solidFill>
                <a:srgbClr val="ABFFFF"/>
              </a:solidFill>
              <a:ln w="9525">
                <a:noFill/>
                <a:round/>
                <a:headEnd/>
                <a:tailEnd/>
              </a:ln>
            </p:spPr>
            <p:txBody>
              <a:bodyPr/>
              <a:lstStyle/>
              <a:p>
                <a:endParaRPr lang="ja-JP" altLang="en-US"/>
              </a:p>
            </p:txBody>
          </p:sp>
          <p:sp>
            <p:nvSpPr>
              <p:cNvPr id="18659" name="Freeform 83"/>
              <p:cNvSpPr>
                <a:spLocks/>
              </p:cNvSpPr>
              <p:nvPr/>
            </p:nvSpPr>
            <p:spPr bwMode="auto">
              <a:xfrm>
                <a:off x="1904" y="1757"/>
                <a:ext cx="28" cy="61"/>
              </a:xfrm>
              <a:custGeom>
                <a:avLst/>
                <a:gdLst>
                  <a:gd name="T0" fmla="*/ 16 w 28"/>
                  <a:gd name="T1" fmla="*/ 0 h 61"/>
                  <a:gd name="T2" fmla="*/ 12 w 28"/>
                  <a:gd name="T3" fmla="*/ 4 h 61"/>
                  <a:gd name="T4" fmla="*/ 4 w 28"/>
                  <a:gd name="T5" fmla="*/ 12 h 61"/>
                  <a:gd name="T6" fmla="*/ 0 w 28"/>
                  <a:gd name="T7" fmla="*/ 32 h 61"/>
                  <a:gd name="T8" fmla="*/ 4 w 28"/>
                  <a:gd name="T9" fmla="*/ 52 h 61"/>
                  <a:gd name="T10" fmla="*/ 12 w 28"/>
                  <a:gd name="T11" fmla="*/ 61 h 61"/>
                  <a:gd name="T12" fmla="*/ 16 w 28"/>
                  <a:gd name="T13" fmla="*/ 61 h 61"/>
                  <a:gd name="T14" fmla="*/ 20 w 28"/>
                  <a:gd name="T15" fmla="*/ 61 h 61"/>
                  <a:gd name="T16" fmla="*/ 24 w 28"/>
                  <a:gd name="T17" fmla="*/ 52 h 61"/>
                  <a:gd name="T18" fmla="*/ 28 w 28"/>
                  <a:gd name="T19" fmla="*/ 32 h 61"/>
                  <a:gd name="T20" fmla="*/ 24 w 28"/>
                  <a:gd name="T21" fmla="*/ 12 h 61"/>
                  <a:gd name="T22" fmla="*/ 20 w 28"/>
                  <a:gd name="T23" fmla="*/ 4 h 61"/>
                  <a:gd name="T24" fmla="*/ 16 w 28"/>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1"/>
                  <a:gd name="T41" fmla="*/ 28 w 2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1">
                    <a:moveTo>
                      <a:pt x="16" y="0"/>
                    </a:moveTo>
                    <a:lnTo>
                      <a:pt x="12" y="4"/>
                    </a:lnTo>
                    <a:lnTo>
                      <a:pt x="4" y="12"/>
                    </a:lnTo>
                    <a:lnTo>
                      <a:pt x="0" y="32"/>
                    </a:lnTo>
                    <a:lnTo>
                      <a:pt x="4" y="52"/>
                    </a:lnTo>
                    <a:lnTo>
                      <a:pt x="12" y="61"/>
                    </a:lnTo>
                    <a:lnTo>
                      <a:pt x="16" y="61"/>
                    </a:lnTo>
                    <a:lnTo>
                      <a:pt x="20" y="61"/>
                    </a:lnTo>
                    <a:lnTo>
                      <a:pt x="24" y="52"/>
                    </a:lnTo>
                    <a:lnTo>
                      <a:pt x="28" y="32"/>
                    </a:lnTo>
                    <a:lnTo>
                      <a:pt x="24" y="12"/>
                    </a:lnTo>
                    <a:lnTo>
                      <a:pt x="20" y="4"/>
                    </a:lnTo>
                    <a:lnTo>
                      <a:pt x="16" y="0"/>
                    </a:lnTo>
                    <a:close/>
                  </a:path>
                </a:pathLst>
              </a:custGeom>
              <a:solidFill>
                <a:srgbClr val="BCFFFF"/>
              </a:solidFill>
              <a:ln w="9525">
                <a:noFill/>
                <a:round/>
                <a:headEnd/>
                <a:tailEnd/>
              </a:ln>
            </p:spPr>
            <p:txBody>
              <a:bodyPr/>
              <a:lstStyle/>
              <a:p>
                <a:endParaRPr lang="ja-JP" altLang="en-US"/>
              </a:p>
            </p:txBody>
          </p:sp>
          <p:sp>
            <p:nvSpPr>
              <p:cNvPr id="18660" name="Freeform 84"/>
              <p:cNvSpPr>
                <a:spLocks/>
              </p:cNvSpPr>
              <p:nvPr/>
            </p:nvSpPr>
            <p:spPr bwMode="auto">
              <a:xfrm>
                <a:off x="1908" y="1761"/>
                <a:ext cx="24" cy="52"/>
              </a:xfrm>
              <a:custGeom>
                <a:avLst/>
                <a:gdLst>
                  <a:gd name="T0" fmla="*/ 12 w 24"/>
                  <a:gd name="T1" fmla="*/ 0 h 52"/>
                  <a:gd name="T2" fmla="*/ 8 w 24"/>
                  <a:gd name="T3" fmla="*/ 4 h 52"/>
                  <a:gd name="T4" fmla="*/ 4 w 24"/>
                  <a:gd name="T5" fmla="*/ 8 h 52"/>
                  <a:gd name="T6" fmla="*/ 0 w 24"/>
                  <a:gd name="T7" fmla="*/ 28 h 52"/>
                  <a:gd name="T8" fmla="*/ 4 w 24"/>
                  <a:gd name="T9" fmla="*/ 44 h 52"/>
                  <a:gd name="T10" fmla="*/ 8 w 24"/>
                  <a:gd name="T11" fmla="*/ 52 h 52"/>
                  <a:gd name="T12" fmla="*/ 12 w 24"/>
                  <a:gd name="T13" fmla="*/ 52 h 52"/>
                  <a:gd name="T14" fmla="*/ 16 w 24"/>
                  <a:gd name="T15" fmla="*/ 52 h 52"/>
                  <a:gd name="T16" fmla="*/ 20 w 24"/>
                  <a:gd name="T17" fmla="*/ 44 h 52"/>
                  <a:gd name="T18" fmla="*/ 24 w 24"/>
                  <a:gd name="T19" fmla="*/ 28 h 52"/>
                  <a:gd name="T20" fmla="*/ 20 w 24"/>
                  <a:gd name="T21" fmla="*/ 8 h 52"/>
                  <a:gd name="T22" fmla="*/ 16 w 24"/>
                  <a:gd name="T23" fmla="*/ 4 h 52"/>
                  <a:gd name="T24" fmla="*/ 12 w 24"/>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2"/>
                  <a:gd name="T41" fmla="*/ 24 w 24"/>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2">
                    <a:moveTo>
                      <a:pt x="12" y="0"/>
                    </a:moveTo>
                    <a:lnTo>
                      <a:pt x="8" y="4"/>
                    </a:lnTo>
                    <a:lnTo>
                      <a:pt x="4" y="8"/>
                    </a:lnTo>
                    <a:lnTo>
                      <a:pt x="0" y="28"/>
                    </a:lnTo>
                    <a:lnTo>
                      <a:pt x="4" y="44"/>
                    </a:lnTo>
                    <a:lnTo>
                      <a:pt x="8" y="52"/>
                    </a:lnTo>
                    <a:lnTo>
                      <a:pt x="12" y="52"/>
                    </a:lnTo>
                    <a:lnTo>
                      <a:pt x="16" y="52"/>
                    </a:lnTo>
                    <a:lnTo>
                      <a:pt x="20" y="44"/>
                    </a:lnTo>
                    <a:lnTo>
                      <a:pt x="24" y="28"/>
                    </a:lnTo>
                    <a:lnTo>
                      <a:pt x="20" y="8"/>
                    </a:lnTo>
                    <a:lnTo>
                      <a:pt x="16" y="4"/>
                    </a:lnTo>
                    <a:lnTo>
                      <a:pt x="12" y="0"/>
                    </a:lnTo>
                    <a:close/>
                  </a:path>
                </a:pathLst>
              </a:custGeom>
              <a:solidFill>
                <a:srgbClr val="CBFFFF"/>
              </a:solidFill>
              <a:ln w="9525">
                <a:noFill/>
                <a:round/>
                <a:headEnd/>
                <a:tailEnd/>
              </a:ln>
            </p:spPr>
            <p:txBody>
              <a:bodyPr/>
              <a:lstStyle/>
              <a:p>
                <a:endParaRPr lang="ja-JP" altLang="en-US"/>
              </a:p>
            </p:txBody>
          </p:sp>
          <p:sp>
            <p:nvSpPr>
              <p:cNvPr id="18661" name="Freeform 85"/>
              <p:cNvSpPr>
                <a:spLocks/>
              </p:cNvSpPr>
              <p:nvPr/>
            </p:nvSpPr>
            <p:spPr bwMode="auto">
              <a:xfrm>
                <a:off x="1908" y="1765"/>
                <a:ext cx="20" cy="44"/>
              </a:xfrm>
              <a:custGeom>
                <a:avLst/>
                <a:gdLst>
                  <a:gd name="T0" fmla="*/ 12 w 20"/>
                  <a:gd name="T1" fmla="*/ 0 h 44"/>
                  <a:gd name="T2" fmla="*/ 8 w 20"/>
                  <a:gd name="T3" fmla="*/ 4 h 44"/>
                  <a:gd name="T4" fmla="*/ 4 w 20"/>
                  <a:gd name="T5" fmla="*/ 8 h 44"/>
                  <a:gd name="T6" fmla="*/ 0 w 20"/>
                  <a:gd name="T7" fmla="*/ 24 h 44"/>
                  <a:gd name="T8" fmla="*/ 4 w 20"/>
                  <a:gd name="T9" fmla="*/ 40 h 44"/>
                  <a:gd name="T10" fmla="*/ 12 w 20"/>
                  <a:gd name="T11" fmla="*/ 44 h 44"/>
                  <a:gd name="T12" fmla="*/ 16 w 20"/>
                  <a:gd name="T13" fmla="*/ 40 h 44"/>
                  <a:gd name="T14" fmla="*/ 20 w 20"/>
                  <a:gd name="T15" fmla="*/ 24 h 44"/>
                  <a:gd name="T16" fmla="*/ 16 w 20"/>
                  <a:gd name="T17" fmla="*/ 8 h 44"/>
                  <a:gd name="T18" fmla="*/ 16 w 20"/>
                  <a:gd name="T19" fmla="*/ 4 h 44"/>
                  <a:gd name="T20" fmla="*/ 12 w 2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4"/>
                  <a:gd name="T35" fmla="*/ 20 w 2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4">
                    <a:moveTo>
                      <a:pt x="12" y="0"/>
                    </a:moveTo>
                    <a:lnTo>
                      <a:pt x="8" y="4"/>
                    </a:lnTo>
                    <a:lnTo>
                      <a:pt x="4" y="8"/>
                    </a:lnTo>
                    <a:lnTo>
                      <a:pt x="0" y="24"/>
                    </a:lnTo>
                    <a:lnTo>
                      <a:pt x="4" y="40"/>
                    </a:lnTo>
                    <a:lnTo>
                      <a:pt x="12" y="44"/>
                    </a:lnTo>
                    <a:lnTo>
                      <a:pt x="16" y="40"/>
                    </a:lnTo>
                    <a:lnTo>
                      <a:pt x="20" y="24"/>
                    </a:lnTo>
                    <a:lnTo>
                      <a:pt x="16" y="8"/>
                    </a:lnTo>
                    <a:lnTo>
                      <a:pt x="16" y="4"/>
                    </a:lnTo>
                    <a:lnTo>
                      <a:pt x="12" y="0"/>
                    </a:lnTo>
                    <a:close/>
                  </a:path>
                </a:pathLst>
              </a:custGeom>
              <a:solidFill>
                <a:srgbClr val="D8FFFF"/>
              </a:solidFill>
              <a:ln w="9525">
                <a:noFill/>
                <a:round/>
                <a:headEnd/>
                <a:tailEnd/>
              </a:ln>
            </p:spPr>
            <p:txBody>
              <a:bodyPr/>
              <a:lstStyle/>
              <a:p>
                <a:endParaRPr lang="ja-JP" altLang="en-US"/>
              </a:p>
            </p:txBody>
          </p:sp>
          <p:sp>
            <p:nvSpPr>
              <p:cNvPr id="18662" name="Freeform 86"/>
              <p:cNvSpPr>
                <a:spLocks/>
              </p:cNvSpPr>
              <p:nvPr/>
            </p:nvSpPr>
            <p:spPr bwMode="auto">
              <a:xfrm>
                <a:off x="1912" y="1769"/>
                <a:ext cx="16" cy="36"/>
              </a:xfrm>
              <a:custGeom>
                <a:avLst/>
                <a:gdLst>
                  <a:gd name="T0" fmla="*/ 8 w 16"/>
                  <a:gd name="T1" fmla="*/ 0 h 36"/>
                  <a:gd name="T2" fmla="*/ 4 w 16"/>
                  <a:gd name="T3" fmla="*/ 4 h 36"/>
                  <a:gd name="T4" fmla="*/ 0 w 16"/>
                  <a:gd name="T5" fmla="*/ 20 h 36"/>
                  <a:gd name="T6" fmla="*/ 4 w 16"/>
                  <a:gd name="T7" fmla="*/ 32 h 36"/>
                  <a:gd name="T8" fmla="*/ 8 w 16"/>
                  <a:gd name="T9" fmla="*/ 36 h 36"/>
                  <a:gd name="T10" fmla="*/ 12 w 16"/>
                  <a:gd name="T11" fmla="*/ 32 h 36"/>
                  <a:gd name="T12" fmla="*/ 16 w 16"/>
                  <a:gd name="T13" fmla="*/ 20 h 36"/>
                  <a:gd name="T14" fmla="*/ 12 w 16"/>
                  <a:gd name="T15" fmla="*/ 4 h 36"/>
                  <a:gd name="T16" fmla="*/ 8 w 1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6"/>
                  <a:gd name="T29" fmla="*/ 16 w 1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6">
                    <a:moveTo>
                      <a:pt x="8" y="0"/>
                    </a:moveTo>
                    <a:lnTo>
                      <a:pt x="4" y="4"/>
                    </a:lnTo>
                    <a:lnTo>
                      <a:pt x="0" y="20"/>
                    </a:lnTo>
                    <a:lnTo>
                      <a:pt x="4" y="32"/>
                    </a:lnTo>
                    <a:lnTo>
                      <a:pt x="8" y="36"/>
                    </a:lnTo>
                    <a:lnTo>
                      <a:pt x="12" y="32"/>
                    </a:lnTo>
                    <a:lnTo>
                      <a:pt x="16" y="20"/>
                    </a:lnTo>
                    <a:lnTo>
                      <a:pt x="12" y="4"/>
                    </a:lnTo>
                    <a:lnTo>
                      <a:pt x="8" y="0"/>
                    </a:lnTo>
                    <a:close/>
                  </a:path>
                </a:pathLst>
              </a:custGeom>
              <a:solidFill>
                <a:srgbClr val="E3FFFF"/>
              </a:solidFill>
              <a:ln w="9525">
                <a:noFill/>
                <a:round/>
                <a:headEnd/>
                <a:tailEnd/>
              </a:ln>
            </p:spPr>
            <p:txBody>
              <a:bodyPr/>
              <a:lstStyle/>
              <a:p>
                <a:endParaRPr lang="ja-JP" altLang="en-US"/>
              </a:p>
            </p:txBody>
          </p:sp>
          <p:sp>
            <p:nvSpPr>
              <p:cNvPr id="18663" name="Freeform 87"/>
              <p:cNvSpPr>
                <a:spLocks/>
              </p:cNvSpPr>
              <p:nvPr/>
            </p:nvSpPr>
            <p:spPr bwMode="auto">
              <a:xfrm>
                <a:off x="1912" y="1773"/>
                <a:ext cx="12" cy="32"/>
              </a:xfrm>
              <a:custGeom>
                <a:avLst/>
                <a:gdLst>
                  <a:gd name="T0" fmla="*/ 8 w 12"/>
                  <a:gd name="T1" fmla="*/ 0 h 32"/>
                  <a:gd name="T2" fmla="*/ 4 w 12"/>
                  <a:gd name="T3" fmla="*/ 4 h 32"/>
                  <a:gd name="T4" fmla="*/ 0 w 12"/>
                  <a:gd name="T5" fmla="*/ 16 h 32"/>
                  <a:gd name="T6" fmla="*/ 4 w 12"/>
                  <a:gd name="T7" fmla="*/ 28 h 32"/>
                  <a:gd name="T8" fmla="*/ 8 w 12"/>
                  <a:gd name="T9" fmla="*/ 32 h 32"/>
                  <a:gd name="T10" fmla="*/ 12 w 12"/>
                  <a:gd name="T11" fmla="*/ 28 h 32"/>
                  <a:gd name="T12" fmla="*/ 12 w 12"/>
                  <a:gd name="T13" fmla="*/ 16 h 32"/>
                  <a:gd name="T14" fmla="*/ 12 w 12"/>
                  <a:gd name="T15" fmla="*/ 4 h 32"/>
                  <a:gd name="T16" fmla="*/ 8 w 1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2"/>
                  <a:gd name="T29" fmla="*/ 12 w 1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2">
                    <a:moveTo>
                      <a:pt x="8" y="0"/>
                    </a:moveTo>
                    <a:lnTo>
                      <a:pt x="4" y="4"/>
                    </a:lnTo>
                    <a:lnTo>
                      <a:pt x="0" y="16"/>
                    </a:lnTo>
                    <a:lnTo>
                      <a:pt x="4" y="28"/>
                    </a:lnTo>
                    <a:lnTo>
                      <a:pt x="8" y="32"/>
                    </a:lnTo>
                    <a:lnTo>
                      <a:pt x="12" y="28"/>
                    </a:lnTo>
                    <a:lnTo>
                      <a:pt x="12" y="16"/>
                    </a:lnTo>
                    <a:lnTo>
                      <a:pt x="12" y="4"/>
                    </a:lnTo>
                    <a:lnTo>
                      <a:pt x="8" y="0"/>
                    </a:lnTo>
                    <a:close/>
                  </a:path>
                </a:pathLst>
              </a:custGeom>
              <a:solidFill>
                <a:srgbClr val="ECFFFF"/>
              </a:solidFill>
              <a:ln w="9525">
                <a:noFill/>
                <a:round/>
                <a:headEnd/>
                <a:tailEnd/>
              </a:ln>
            </p:spPr>
            <p:txBody>
              <a:bodyPr/>
              <a:lstStyle/>
              <a:p>
                <a:endParaRPr lang="ja-JP" altLang="en-US"/>
              </a:p>
            </p:txBody>
          </p:sp>
          <p:sp>
            <p:nvSpPr>
              <p:cNvPr id="18664" name="Freeform 88"/>
              <p:cNvSpPr>
                <a:spLocks/>
              </p:cNvSpPr>
              <p:nvPr/>
            </p:nvSpPr>
            <p:spPr bwMode="auto">
              <a:xfrm>
                <a:off x="1912" y="1777"/>
                <a:ext cx="12" cy="24"/>
              </a:xfrm>
              <a:custGeom>
                <a:avLst/>
                <a:gdLst>
                  <a:gd name="T0" fmla="*/ 8 w 12"/>
                  <a:gd name="T1" fmla="*/ 0 h 24"/>
                  <a:gd name="T2" fmla="*/ 4 w 12"/>
                  <a:gd name="T3" fmla="*/ 4 h 24"/>
                  <a:gd name="T4" fmla="*/ 0 w 12"/>
                  <a:gd name="T5" fmla="*/ 12 h 24"/>
                  <a:gd name="T6" fmla="*/ 4 w 12"/>
                  <a:gd name="T7" fmla="*/ 20 h 24"/>
                  <a:gd name="T8" fmla="*/ 8 w 12"/>
                  <a:gd name="T9" fmla="*/ 24 h 24"/>
                  <a:gd name="T10" fmla="*/ 12 w 12"/>
                  <a:gd name="T11" fmla="*/ 20 h 24"/>
                  <a:gd name="T12" fmla="*/ 12 w 12"/>
                  <a:gd name="T13" fmla="*/ 12 h 24"/>
                  <a:gd name="T14" fmla="*/ 12 w 12"/>
                  <a:gd name="T15" fmla="*/ 4 h 24"/>
                  <a:gd name="T16" fmla="*/ 8 w 1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8" y="0"/>
                    </a:moveTo>
                    <a:lnTo>
                      <a:pt x="4" y="4"/>
                    </a:lnTo>
                    <a:lnTo>
                      <a:pt x="0" y="12"/>
                    </a:lnTo>
                    <a:lnTo>
                      <a:pt x="4" y="20"/>
                    </a:lnTo>
                    <a:lnTo>
                      <a:pt x="8" y="24"/>
                    </a:lnTo>
                    <a:lnTo>
                      <a:pt x="12" y="20"/>
                    </a:lnTo>
                    <a:lnTo>
                      <a:pt x="12" y="12"/>
                    </a:lnTo>
                    <a:lnTo>
                      <a:pt x="12" y="4"/>
                    </a:lnTo>
                    <a:lnTo>
                      <a:pt x="8" y="0"/>
                    </a:lnTo>
                    <a:close/>
                  </a:path>
                </a:pathLst>
              </a:custGeom>
              <a:solidFill>
                <a:srgbClr val="F3FFFF"/>
              </a:solidFill>
              <a:ln w="9525">
                <a:noFill/>
                <a:round/>
                <a:headEnd/>
                <a:tailEnd/>
              </a:ln>
            </p:spPr>
            <p:txBody>
              <a:bodyPr/>
              <a:lstStyle/>
              <a:p>
                <a:endParaRPr lang="ja-JP" altLang="en-US"/>
              </a:p>
            </p:txBody>
          </p:sp>
          <p:sp>
            <p:nvSpPr>
              <p:cNvPr id="18665" name="Freeform 89"/>
              <p:cNvSpPr>
                <a:spLocks/>
              </p:cNvSpPr>
              <p:nvPr/>
            </p:nvSpPr>
            <p:spPr bwMode="auto">
              <a:xfrm>
                <a:off x="1916" y="1781"/>
                <a:ext cx="8" cy="16"/>
              </a:xfrm>
              <a:custGeom>
                <a:avLst/>
                <a:gdLst>
                  <a:gd name="T0" fmla="*/ 4 w 8"/>
                  <a:gd name="T1" fmla="*/ 0 h 16"/>
                  <a:gd name="T2" fmla="*/ 0 w 8"/>
                  <a:gd name="T3" fmla="*/ 4 h 16"/>
                  <a:gd name="T4" fmla="*/ 0 w 8"/>
                  <a:gd name="T5" fmla="*/ 8 h 16"/>
                  <a:gd name="T6" fmla="*/ 0 w 8"/>
                  <a:gd name="T7" fmla="*/ 12 h 16"/>
                  <a:gd name="T8" fmla="*/ 4 w 8"/>
                  <a:gd name="T9" fmla="*/ 16 h 16"/>
                  <a:gd name="T10" fmla="*/ 8 w 8"/>
                  <a:gd name="T11" fmla="*/ 12 h 16"/>
                  <a:gd name="T12" fmla="*/ 8 w 8"/>
                  <a:gd name="T13" fmla="*/ 8 h 16"/>
                  <a:gd name="T14" fmla="*/ 8 w 8"/>
                  <a:gd name="T15" fmla="*/ 4 h 16"/>
                  <a:gd name="T16" fmla="*/ 4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4" y="0"/>
                    </a:moveTo>
                    <a:lnTo>
                      <a:pt x="0" y="4"/>
                    </a:lnTo>
                    <a:lnTo>
                      <a:pt x="0" y="8"/>
                    </a:lnTo>
                    <a:lnTo>
                      <a:pt x="0" y="12"/>
                    </a:lnTo>
                    <a:lnTo>
                      <a:pt x="4" y="16"/>
                    </a:lnTo>
                    <a:lnTo>
                      <a:pt x="8" y="12"/>
                    </a:lnTo>
                    <a:lnTo>
                      <a:pt x="8" y="8"/>
                    </a:lnTo>
                    <a:lnTo>
                      <a:pt x="8" y="4"/>
                    </a:lnTo>
                    <a:lnTo>
                      <a:pt x="4" y="0"/>
                    </a:lnTo>
                    <a:close/>
                  </a:path>
                </a:pathLst>
              </a:custGeom>
              <a:solidFill>
                <a:srgbClr val="F8FFFF"/>
              </a:solidFill>
              <a:ln w="9525">
                <a:noFill/>
                <a:round/>
                <a:headEnd/>
                <a:tailEnd/>
              </a:ln>
            </p:spPr>
            <p:txBody>
              <a:bodyPr/>
              <a:lstStyle/>
              <a:p>
                <a:endParaRPr lang="ja-JP" altLang="en-US"/>
              </a:p>
            </p:txBody>
          </p:sp>
          <p:sp>
            <p:nvSpPr>
              <p:cNvPr id="18666" name="Freeform 90"/>
              <p:cNvSpPr>
                <a:spLocks/>
              </p:cNvSpPr>
              <p:nvPr/>
            </p:nvSpPr>
            <p:spPr bwMode="auto">
              <a:xfrm>
                <a:off x="1916" y="1785"/>
                <a:ext cx="8" cy="8"/>
              </a:xfrm>
              <a:custGeom>
                <a:avLst/>
                <a:gdLst>
                  <a:gd name="T0" fmla="*/ 4 w 8"/>
                  <a:gd name="T1" fmla="*/ 0 h 8"/>
                  <a:gd name="T2" fmla="*/ 0 w 8"/>
                  <a:gd name="T3" fmla="*/ 0 h 8"/>
                  <a:gd name="T4" fmla="*/ 0 w 8"/>
                  <a:gd name="T5" fmla="*/ 4 h 8"/>
                  <a:gd name="T6" fmla="*/ 0 w 8"/>
                  <a:gd name="T7" fmla="*/ 8 h 8"/>
                  <a:gd name="T8" fmla="*/ 4 w 8"/>
                  <a:gd name="T9" fmla="*/ 8 h 8"/>
                  <a:gd name="T10" fmla="*/ 8 w 8"/>
                  <a:gd name="T11" fmla="*/ 8 h 8"/>
                  <a:gd name="T12" fmla="*/ 8 w 8"/>
                  <a:gd name="T13" fmla="*/ 4 h 8"/>
                  <a:gd name="T14" fmla="*/ 8 w 8"/>
                  <a:gd name="T15" fmla="*/ 0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0" y="0"/>
                    </a:lnTo>
                    <a:lnTo>
                      <a:pt x="0" y="4"/>
                    </a:lnTo>
                    <a:lnTo>
                      <a:pt x="0" y="8"/>
                    </a:lnTo>
                    <a:lnTo>
                      <a:pt x="4" y="8"/>
                    </a:lnTo>
                    <a:lnTo>
                      <a:pt x="8" y="8"/>
                    </a:lnTo>
                    <a:lnTo>
                      <a:pt x="8" y="4"/>
                    </a:lnTo>
                    <a:lnTo>
                      <a:pt x="8" y="0"/>
                    </a:lnTo>
                    <a:lnTo>
                      <a:pt x="4" y="0"/>
                    </a:lnTo>
                    <a:close/>
                  </a:path>
                </a:pathLst>
              </a:custGeom>
              <a:solidFill>
                <a:srgbClr val="FBFFFF"/>
              </a:solidFill>
              <a:ln w="9525">
                <a:noFill/>
                <a:round/>
                <a:headEnd/>
                <a:tailEnd/>
              </a:ln>
            </p:spPr>
            <p:txBody>
              <a:bodyPr/>
              <a:lstStyle/>
              <a:p>
                <a:endParaRPr lang="ja-JP" altLang="en-US"/>
              </a:p>
            </p:txBody>
          </p:sp>
        </p:grpSp>
        <p:sp>
          <p:nvSpPr>
            <p:cNvPr id="18452" name="Oval 91"/>
            <p:cNvSpPr>
              <a:spLocks noChangeArrowheads="1"/>
            </p:cNvSpPr>
            <p:nvPr/>
          </p:nvSpPr>
          <p:spPr bwMode="auto">
            <a:xfrm rot="16200000" flipH="1">
              <a:off x="1009" y="1319"/>
              <a:ext cx="77" cy="247"/>
            </a:xfrm>
            <a:prstGeom prst="ellipse">
              <a:avLst/>
            </a:prstGeom>
            <a:noFill/>
            <a:ln w="6350">
              <a:solidFill>
                <a:srgbClr val="000000"/>
              </a:solidFill>
              <a:round/>
              <a:headEnd/>
              <a:tailEnd/>
            </a:ln>
          </p:spPr>
          <p:txBody>
            <a:bodyPr/>
            <a:lstStyle/>
            <a:p>
              <a:endParaRPr lang="ja-JP" altLang="en-US"/>
            </a:p>
          </p:txBody>
        </p:sp>
        <p:grpSp>
          <p:nvGrpSpPr>
            <p:cNvPr id="18453" name="Group 92"/>
            <p:cNvGrpSpPr>
              <a:grpSpLocks/>
            </p:cNvGrpSpPr>
            <p:nvPr/>
          </p:nvGrpSpPr>
          <p:grpSpPr bwMode="auto">
            <a:xfrm rot="16200000" flipH="1">
              <a:off x="993" y="1637"/>
              <a:ext cx="95" cy="287"/>
              <a:chOff x="2107" y="1700"/>
              <a:chExt cx="61" cy="166"/>
            </a:xfrm>
          </p:grpSpPr>
          <p:grpSp>
            <p:nvGrpSpPr>
              <p:cNvPr id="18607" name="Group 93"/>
              <p:cNvGrpSpPr>
                <a:grpSpLocks/>
              </p:cNvGrpSpPr>
              <p:nvPr/>
            </p:nvGrpSpPr>
            <p:grpSpPr bwMode="auto">
              <a:xfrm>
                <a:off x="2107" y="1700"/>
                <a:ext cx="61" cy="166"/>
                <a:chOff x="2107" y="1700"/>
                <a:chExt cx="61" cy="166"/>
              </a:xfrm>
            </p:grpSpPr>
            <p:sp>
              <p:nvSpPr>
                <p:cNvPr id="18609" name="Rectangle 94"/>
                <p:cNvSpPr>
                  <a:spLocks noChangeArrowheads="1"/>
                </p:cNvSpPr>
                <p:nvPr/>
              </p:nvSpPr>
              <p:spPr bwMode="auto">
                <a:xfrm>
                  <a:off x="2107" y="1700"/>
                  <a:ext cx="61" cy="4"/>
                </a:xfrm>
                <a:prstGeom prst="rect">
                  <a:avLst/>
                </a:prstGeom>
                <a:solidFill>
                  <a:srgbClr val="ADD6FF"/>
                </a:solidFill>
                <a:ln w="9525">
                  <a:noFill/>
                  <a:miter lim="800000"/>
                  <a:headEnd/>
                  <a:tailEnd/>
                </a:ln>
              </p:spPr>
              <p:txBody>
                <a:bodyPr/>
                <a:lstStyle/>
                <a:p>
                  <a:endParaRPr lang="ja-JP" altLang="en-US"/>
                </a:p>
              </p:txBody>
            </p:sp>
            <p:sp>
              <p:nvSpPr>
                <p:cNvPr id="18610" name="Rectangle 95"/>
                <p:cNvSpPr>
                  <a:spLocks noChangeArrowheads="1"/>
                </p:cNvSpPr>
                <p:nvPr/>
              </p:nvSpPr>
              <p:spPr bwMode="auto">
                <a:xfrm>
                  <a:off x="2107" y="1704"/>
                  <a:ext cx="61" cy="4"/>
                </a:xfrm>
                <a:prstGeom prst="rect">
                  <a:avLst/>
                </a:prstGeom>
                <a:solidFill>
                  <a:srgbClr val="ADD6FF"/>
                </a:solidFill>
                <a:ln w="9525">
                  <a:noFill/>
                  <a:miter lim="800000"/>
                  <a:headEnd/>
                  <a:tailEnd/>
                </a:ln>
              </p:spPr>
              <p:txBody>
                <a:bodyPr/>
                <a:lstStyle/>
                <a:p>
                  <a:endParaRPr lang="ja-JP" altLang="en-US"/>
                </a:p>
              </p:txBody>
            </p:sp>
            <p:sp>
              <p:nvSpPr>
                <p:cNvPr id="18611" name="Rectangle 96"/>
                <p:cNvSpPr>
                  <a:spLocks noChangeArrowheads="1"/>
                </p:cNvSpPr>
                <p:nvPr/>
              </p:nvSpPr>
              <p:spPr bwMode="auto">
                <a:xfrm>
                  <a:off x="2107" y="1708"/>
                  <a:ext cx="61" cy="4"/>
                </a:xfrm>
                <a:prstGeom prst="rect">
                  <a:avLst/>
                </a:prstGeom>
                <a:solidFill>
                  <a:srgbClr val="ACD6FF"/>
                </a:solidFill>
                <a:ln w="9525">
                  <a:noFill/>
                  <a:miter lim="800000"/>
                  <a:headEnd/>
                  <a:tailEnd/>
                </a:ln>
              </p:spPr>
              <p:txBody>
                <a:bodyPr/>
                <a:lstStyle/>
                <a:p>
                  <a:endParaRPr lang="ja-JP" altLang="en-US"/>
                </a:p>
              </p:txBody>
            </p:sp>
            <p:sp>
              <p:nvSpPr>
                <p:cNvPr id="18612" name="Rectangle 97"/>
                <p:cNvSpPr>
                  <a:spLocks noChangeArrowheads="1"/>
                </p:cNvSpPr>
                <p:nvPr/>
              </p:nvSpPr>
              <p:spPr bwMode="auto">
                <a:xfrm>
                  <a:off x="2107" y="1712"/>
                  <a:ext cx="61" cy="4"/>
                </a:xfrm>
                <a:prstGeom prst="rect">
                  <a:avLst/>
                </a:prstGeom>
                <a:solidFill>
                  <a:srgbClr val="ABD5FF"/>
                </a:solidFill>
                <a:ln w="9525">
                  <a:noFill/>
                  <a:miter lim="800000"/>
                  <a:headEnd/>
                  <a:tailEnd/>
                </a:ln>
              </p:spPr>
              <p:txBody>
                <a:bodyPr/>
                <a:lstStyle/>
                <a:p>
                  <a:endParaRPr lang="ja-JP" altLang="en-US"/>
                </a:p>
              </p:txBody>
            </p:sp>
            <p:sp>
              <p:nvSpPr>
                <p:cNvPr id="18613" name="Rectangle 98"/>
                <p:cNvSpPr>
                  <a:spLocks noChangeArrowheads="1"/>
                </p:cNvSpPr>
                <p:nvPr/>
              </p:nvSpPr>
              <p:spPr bwMode="auto">
                <a:xfrm>
                  <a:off x="2107" y="1716"/>
                  <a:ext cx="61" cy="4"/>
                </a:xfrm>
                <a:prstGeom prst="rect">
                  <a:avLst/>
                </a:prstGeom>
                <a:solidFill>
                  <a:srgbClr val="AAD4FF"/>
                </a:solidFill>
                <a:ln w="9525">
                  <a:noFill/>
                  <a:miter lim="800000"/>
                  <a:headEnd/>
                  <a:tailEnd/>
                </a:ln>
              </p:spPr>
              <p:txBody>
                <a:bodyPr/>
                <a:lstStyle/>
                <a:p>
                  <a:endParaRPr lang="ja-JP" altLang="en-US"/>
                </a:p>
              </p:txBody>
            </p:sp>
            <p:sp>
              <p:nvSpPr>
                <p:cNvPr id="18614" name="Rectangle 99"/>
                <p:cNvSpPr>
                  <a:spLocks noChangeArrowheads="1"/>
                </p:cNvSpPr>
                <p:nvPr/>
              </p:nvSpPr>
              <p:spPr bwMode="auto">
                <a:xfrm>
                  <a:off x="2107" y="1720"/>
                  <a:ext cx="61" cy="4"/>
                </a:xfrm>
                <a:prstGeom prst="rect">
                  <a:avLst/>
                </a:prstGeom>
                <a:solidFill>
                  <a:srgbClr val="A9D4FF"/>
                </a:solidFill>
                <a:ln w="9525">
                  <a:noFill/>
                  <a:miter lim="800000"/>
                  <a:headEnd/>
                  <a:tailEnd/>
                </a:ln>
              </p:spPr>
              <p:txBody>
                <a:bodyPr/>
                <a:lstStyle/>
                <a:p>
                  <a:endParaRPr lang="ja-JP" altLang="en-US"/>
                </a:p>
              </p:txBody>
            </p:sp>
            <p:sp>
              <p:nvSpPr>
                <p:cNvPr id="18615" name="Rectangle 100"/>
                <p:cNvSpPr>
                  <a:spLocks noChangeArrowheads="1"/>
                </p:cNvSpPr>
                <p:nvPr/>
              </p:nvSpPr>
              <p:spPr bwMode="auto">
                <a:xfrm>
                  <a:off x="2107" y="1724"/>
                  <a:ext cx="61" cy="4"/>
                </a:xfrm>
                <a:prstGeom prst="rect">
                  <a:avLst/>
                </a:prstGeom>
                <a:solidFill>
                  <a:srgbClr val="A8D3FF"/>
                </a:solidFill>
                <a:ln w="9525">
                  <a:noFill/>
                  <a:miter lim="800000"/>
                  <a:headEnd/>
                  <a:tailEnd/>
                </a:ln>
              </p:spPr>
              <p:txBody>
                <a:bodyPr/>
                <a:lstStyle/>
                <a:p>
                  <a:endParaRPr lang="ja-JP" altLang="en-US"/>
                </a:p>
              </p:txBody>
            </p:sp>
            <p:sp>
              <p:nvSpPr>
                <p:cNvPr id="18616" name="Rectangle 101"/>
                <p:cNvSpPr>
                  <a:spLocks noChangeArrowheads="1"/>
                </p:cNvSpPr>
                <p:nvPr/>
              </p:nvSpPr>
              <p:spPr bwMode="auto">
                <a:xfrm>
                  <a:off x="2107" y="1728"/>
                  <a:ext cx="61" cy="4"/>
                </a:xfrm>
                <a:prstGeom prst="rect">
                  <a:avLst/>
                </a:prstGeom>
                <a:solidFill>
                  <a:srgbClr val="A7D2FF"/>
                </a:solidFill>
                <a:ln w="9525">
                  <a:noFill/>
                  <a:miter lim="800000"/>
                  <a:headEnd/>
                  <a:tailEnd/>
                </a:ln>
              </p:spPr>
              <p:txBody>
                <a:bodyPr/>
                <a:lstStyle/>
                <a:p>
                  <a:endParaRPr lang="ja-JP" altLang="en-US"/>
                </a:p>
              </p:txBody>
            </p:sp>
            <p:sp>
              <p:nvSpPr>
                <p:cNvPr id="18617" name="Rectangle 102"/>
                <p:cNvSpPr>
                  <a:spLocks noChangeArrowheads="1"/>
                </p:cNvSpPr>
                <p:nvPr/>
              </p:nvSpPr>
              <p:spPr bwMode="auto">
                <a:xfrm>
                  <a:off x="2107" y="1732"/>
                  <a:ext cx="61" cy="4"/>
                </a:xfrm>
                <a:prstGeom prst="rect">
                  <a:avLst/>
                </a:prstGeom>
                <a:solidFill>
                  <a:srgbClr val="A5D1FF"/>
                </a:solidFill>
                <a:ln w="9525">
                  <a:noFill/>
                  <a:miter lim="800000"/>
                  <a:headEnd/>
                  <a:tailEnd/>
                </a:ln>
              </p:spPr>
              <p:txBody>
                <a:bodyPr/>
                <a:lstStyle/>
                <a:p>
                  <a:endParaRPr lang="ja-JP" altLang="en-US"/>
                </a:p>
              </p:txBody>
            </p:sp>
            <p:sp>
              <p:nvSpPr>
                <p:cNvPr id="18618" name="Rectangle 103"/>
                <p:cNvSpPr>
                  <a:spLocks noChangeArrowheads="1"/>
                </p:cNvSpPr>
                <p:nvPr/>
              </p:nvSpPr>
              <p:spPr bwMode="auto">
                <a:xfrm>
                  <a:off x="2107" y="1736"/>
                  <a:ext cx="61" cy="4"/>
                </a:xfrm>
                <a:prstGeom prst="rect">
                  <a:avLst/>
                </a:prstGeom>
                <a:solidFill>
                  <a:srgbClr val="A3D0FF"/>
                </a:solidFill>
                <a:ln w="9525">
                  <a:noFill/>
                  <a:miter lim="800000"/>
                  <a:headEnd/>
                  <a:tailEnd/>
                </a:ln>
              </p:spPr>
              <p:txBody>
                <a:bodyPr/>
                <a:lstStyle/>
                <a:p>
                  <a:endParaRPr lang="ja-JP" altLang="en-US"/>
                </a:p>
              </p:txBody>
            </p:sp>
            <p:sp>
              <p:nvSpPr>
                <p:cNvPr id="18619" name="Rectangle 104"/>
                <p:cNvSpPr>
                  <a:spLocks noChangeArrowheads="1"/>
                </p:cNvSpPr>
                <p:nvPr/>
              </p:nvSpPr>
              <p:spPr bwMode="auto">
                <a:xfrm>
                  <a:off x="2107" y="1740"/>
                  <a:ext cx="61" cy="4"/>
                </a:xfrm>
                <a:prstGeom prst="rect">
                  <a:avLst/>
                </a:prstGeom>
                <a:solidFill>
                  <a:srgbClr val="A1CFFF"/>
                </a:solidFill>
                <a:ln w="9525">
                  <a:noFill/>
                  <a:miter lim="800000"/>
                  <a:headEnd/>
                  <a:tailEnd/>
                </a:ln>
              </p:spPr>
              <p:txBody>
                <a:bodyPr/>
                <a:lstStyle/>
                <a:p>
                  <a:endParaRPr lang="ja-JP" altLang="en-US"/>
                </a:p>
              </p:txBody>
            </p:sp>
            <p:sp>
              <p:nvSpPr>
                <p:cNvPr id="18620" name="Rectangle 105"/>
                <p:cNvSpPr>
                  <a:spLocks noChangeArrowheads="1"/>
                </p:cNvSpPr>
                <p:nvPr/>
              </p:nvSpPr>
              <p:spPr bwMode="auto">
                <a:xfrm>
                  <a:off x="2107" y="1744"/>
                  <a:ext cx="61" cy="4"/>
                </a:xfrm>
                <a:prstGeom prst="rect">
                  <a:avLst/>
                </a:prstGeom>
                <a:solidFill>
                  <a:srgbClr val="9FCDFF"/>
                </a:solidFill>
                <a:ln w="9525">
                  <a:noFill/>
                  <a:miter lim="800000"/>
                  <a:headEnd/>
                  <a:tailEnd/>
                </a:ln>
              </p:spPr>
              <p:txBody>
                <a:bodyPr/>
                <a:lstStyle/>
                <a:p>
                  <a:endParaRPr lang="ja-JP" altLang="en-US"/>
                </a:p>
              </p:txBody>
            </p:sp>
            <p:sp>
              <p:nvSpPr>
                <p:cNvPr id="18621" name="Rectangle 106"/>
                <p:cNvSpPr>
                  <a:spLocks noChangeArrowheads="1"/>
                </p:cNvSpPr>
                <p:nvPr/>
              </p:nvSpPr>
              <p:spPr bwMode="auto">
                <a:xfrm>
                  <a:off x="2107" y="1748"/>
                  <a:ext cx="61" cy="5"/>
                </a:xfrm>
                <a:prstGeom prst="rect">
                  <a:avLst/>
                </a:prstGeom>
                <a:solidFill>
                  <a:srgbClr val="9CCBFF"/>
                </a:solidFill>
                <a:ln w="9525">
                  <a:noFill/>
                  <a:miter lim="800000"/>
                  <a:headEnd/>
                  <a:tailEnd/>
                </a:ln>
              </p:spPr>
              <p:txBody>
                <a:bodyPr/>
                <a:lstStyle/>
                <a:p>
                  <a:endParaRPr lang="ja-JP" altLang="en-US"/>
                </a:p>
              </p:txBody>
            </p:sp>
            <p:sp>
              <p:nvSpPr>
                <p:cNvPr id="18622" name="Rectangle 107"/>
                <p:cNvSpPr>
                  <a:spLocks noChangeArrowheads="1"/>
                </p:cNvSpPr>
                <p:nvPr/>
              </p:nvSpPr>
              <p:spPr bwMode="auto">
                <a:xfrm>
                  <a:off x="2107" y="1753"/>
                  <a:ext cx="61" cy="4"/>
                </a:xfrm>
                <a:prstGeom prst="rect">
                  <a:avLst/>
                </a:prstGeom>
                <a:solidFill>
                  <a:srgbClr val="9ACAFF"/>
                </a:solidFill>
                <a:ln w="9525">
                  <a:noFill/>
                  <a:miter lim="800000"/>
                  <a:headEnd/>
                  <a:tailEnd/>
                </a:ln>
              </p:spPr>
              <p:txBody>
                <a:bodyPr/>
                <a:lstStyle/>
                <a:p>
                  <a:endParaRPr lang="ja-JP" altLang="en-US"/>
                </a:p>
              </p:txBody>
            </p:sp>
            <p:sp>
              <p:nvSpPr>
                <p:cNvPr id="18623" name="Rectangle 108"/>
                <p:cNvSpPr>
                  <a:spLocks noChangeArrowheads="1"/>
                </p:cNvSpPr>
                <p:nvPr/>
              </p:nvSpPr>
              <p:spPr bwMode="auto">
                <a:xfrm>
                  <a:off x="2107" y="1757"/>
                  <a:ext cx="61" cy="4"/>
                </a:xfrm>
                <a:prstGeom prst="rect">
                  <a:avLst/>
                </a:prstGeom>
                <a:solidFill>
                  <a:srgbClr val="97C8FF"/>
                </a:solidFill>
                <a:ln w="9525">
                  <a:noFill/>
                  <a:miter lim="800000"/>
                  <a:headEnd/>
                  <a:tailEnd/>
                </a:ln>
              </p:spPr>
              <p:txBody>
                <a:bodyPr/>
                <a:lstStyle/>
                <a:p>
                  <a:endParaRPr lang="ja-JP" altLang="en-US"/>
                </a:p>
              </p:txBody>
            </p:sp>
            <p:sp>
              <p:nvSpPr>
                <p:cNvPr id="18624" name="Rectangle 109"/>
                <p:cNvSpPr>
                  <a:spLocks noChangeArrowheads="1"/>
                </p:cNvSpPr>
                <p:nvPr/>
              </p:nvSpPr>
              <p:spPr bwMode="auto">
                <a:xfrm>
                  <a:off x="2107" y="1761"/>
                  <a:ext cx="61" cy="4"/>
                </a:xfrm>
                <a:prstGeom prst="rect">
                  <a:avLst/>
                </a:prstGeom>
                <a:solidFill>
                  <a:srgbClr val="94C6FF"/>
                </a:solidFill>
                <a:ln w="9525">
                  <a:noFill/>
                  <a:miter lim="800000"/>
                  <a:headEnd/>
                  <a:tailEnd/>
                </a:ln>
              </p:spPr>
              <p:txBody>
                <a:bodyPr/>
                <a:lstStyle/>
                <a:p>
                  <a:endParaRPr lang="ja-JP" altLang="en-US"/>
                </a:p>
              </p:txBody>
            </p:sp>
            <p:sp>
              <p:nvSpPr>
                <p:cNvPr id="18625" name="Rectangle 110"/>
                <p:cNvSpPr>
                  <a:spLocks noChangeArrowheads="1"/>
                </p:cNvSpPr>
                <p:nvPr/>
              </p:nvSpPr>
              <p:spPr bwMode="auto">
                <a:xfrm>
                  <a:off x="2107" y="1765"/>
                  <a:ext cx="61" cy="4"/>
                </a:xfrm>
                <a:prstGeom prst="rect">
                  <a:avLst/>
                </a:prstGeom>
                <a:solidFill>
                  <a:srgbClr val="90C3FF"/>
                </a:solidFill>
                <a:ln w="9525">
                  <a:noFill/>
                  <a:miter lim="800000"/>
                  <a:headEnd/>
                  <a:tailEnd/>
                </a:ln>
              </p:spPr>
              <p:txBody>
                <a:bodyPr/>
                <a:lstStyle/>
                <a:p>
                  <a:endParaRPr lang="ja-JP" altLang="en-US"/>
                </a:p>
              </p:txBody>
            </p:sp>
            <p:sp>
              <p:nvSpPr>
                <p:cNvPr id="18626" name="Rectangle 111"/>
                <p:cNvSpPr>
                  <a:spLocks noChangeArrowheads="1"/>
                </p:cNvSpPr>
                <p:nvPr/>
              </p:nvSpPr>
              <p:spPr bwMode="auto">
                <a:xfrm>
                  <a:off x="2107" y="1769"/>
                  <a:ext cx="61" cy="4"/>
                </a:xfrm>
                <a:prstGeom prst="rect">
                  <a:avLst/>
                </a:prstGeom>
                <a:solidFill>
                  <a:srgbClr val="8CC1FF"/>
                </a:solidFill>
                <a:ln w="9525">
                  <a:noFill/>
                  <a:miter lim="800000"/>
                  <a:headEnd/>
                  <a:tailEnd/>
                </a:ln>
              </p:spPr>
              <p:txBody>
                <a:bodyPr/>
                <a:lstStyle/>
                <a:p>
                  <a:endParaRPr lang="ja-JP" altLang="en-US"/>
                </a:p>
              </p:txBody>
            </p:sp>
            <p:sp>
              <p:nvSpPr>
                <p:cNvPr id="18627" name="Rectangle 112"/>
                <p:cNvSpPr>
                  <a:spLocks noChangeArrowheads="1"/>
                </p:cNvSpPr>
                <p:nvPr/>
              </p:nvSpPr>
              <p:spPr bwMode="auto">
                <a:xfrm>
                  <a:off x="2107" y="1773"/>
                  <a:ext cx="61" cy="4"/>
                </a:xfrm>
                <a:prstGeom prst="rect">
                  <a:avLst/>
                </a:prstGeom>
                <a:solidFill>
                  <a:srgbClr val="88BFFF"/>
                </a:solidFill>
                <a:ln w="9525">
                  <a:noFill/>
                  <a:miter lim="800000"/>
                  <a:headEnd/>
                  <a:tailEnd/>
                </a:ln>
              </p:spPr>
              <p:txBody>
                <a:bodyPr/>
                <a:lstStyle/>
                <a:p>
                  <a:endParaRPr lang="ja-JP" altLang="en-US"/>
                </a:p>
              </p:txBody>
            </p:sp>
            <p:sp>
              <p:nvSpPr>
                <p:cNvPr id="18628" name="Rectangle 113"/>
                <p:cNvSpPr>
                  <a:spLocks noChangeArrowheads="1"/>
                </p:cNvSpPr>
                <p:nvPr/>
              </p:nvSpPr>
              <p:spPr bwMode="auto">
                <a:xfrm>
                  <a:off x="2107" y="1777"/>
                  <a:ext cx="61" cy="4"/>
                </a:xfrm>
                <a:prstGeom prst="rect">
                  <a:avLst/>
                </a:prstGeom>
                <a:solidFill>
                  <a:srgbClr val="84BDFF"/>
                </a:solidFill>
                <a:ln w="9525">
                  <a:noFill/>
                  <a:miter lim="800000"/>
                  <a:headEnd/>
                  <a:tailEnd/>
                </a:ln>
              </p:spPr>
              <p:txBody>
                <a:bodyPr/>
                <a:lstStyle/>
                <a:p>
                  <a:endParaRPr lang="ja-JP" altLang="en-US"/>
                </a:p>
              </p:txBody>
            </p:sp>
            <p:sp>
              <p:nvSpPr>
                <p:cNvPr id="18629" name="Rectangle 114"/>
                <p:cNvSpPr>
                  <a:spLocks noChangeArrowheads="1"/>
                </p:cNvSpPr>
                <p:nvPr/>
              </p:nvSpPr>
              <p:spPr bwMode="auto">
                <a:xfrm>
                  <a:off x="2107" y="1781"/>
                  <a:ext cx="61" cy="4"/>
                </a:xfrm>
                <a:prstGeom prst="rect">
                  <a:avLst/>
                </a:prstGeom>
                <a:solidFill>
                  <a:srgbClr val="7FBAFF"/>
                </a:solidFill>
                <a:ln w="9525">
                  <a:noFill/>
                  <a:miter lim="800000"/>
                  <a:headEnd/>
                  <a:tailEnd/>
                </a:ln>
              </p:spPr>
              <p:txBody>
                <a:bodyPr/>
                <a:lstStyle/>
                <a:p>
                  <a:endParaRPr lang="ja-JP" altLang="en-US"/>
                </a:p>
              </p:txBody>
            </p:sp>
            <p:sp>
              <p:nvSpPr>
                <p:cNvPr id="18630" name="Rectangle 115"/>
                <p:cNvSpPr>
                  <a:spLocks noChangeArrowheads="1"/>
                </p:cNvSpPr>
                <p:nvPr/>
              </p:nvSpPr>
              <p:spPr bwMode="auto">
                <a:xfrm>
                  <a:off x="2107" y="1785"/>
                  <a:ext cx="61" cy="4"/>
                </a:xfrm>
                <a:prstGeom prst="rect">
                  <a:avLst/>
                </a:prstGeom>
                <a:solidFill>
                  <a:srgbClr val="7BB7FF"/>
                </a:solidFill>
                <a:ln w="9525">
                  <a:noFill/>
                  <a:miter lim="800000"/>
                  <a:headEnd/>
                  <a:tailEnd/>
                </a:ln>
              </p:spPr>
              <p:txBody>
                <a:bodyPr/>
                <a:lstStyle/>
                <a:p>
                  <a:endParaRPr lang="ja-JP" altLang="en-US"/>
                </a:p>
              </p:txBody>
            </p:sp>
            <p:sp>
              <p:nvSpPr>
                <p:cNvPr id="18631" name="Rectangle 116"/>
                <p:cNvSpPr>
                  <a:spLocks noChangeArrowheads="1"/>
                </p:cNvSpPr>
                <p:nvPr/>
              </p:nvSpPr>
              <p:spPr bwMode="auto">
                <a:xfrm>
                  <a:off x="2107" y="1789"/>
                  <a:ext cx="61" cy="4"/>
                </a:xfrm>
                <a:prstGeom prst="rect">
                  <a:avLst/>
                </a:prstGeom>
                <a:solidFill>
                  <a:srgbClr val="77B5FF"/>
                </a:solidFill>
                <a:ln w="9525">
                  <a:noFill/>
                  <a:miter lim="800000"/>
                  <a:headEnd/>
                  <a:tailEnd/>
                </a:ln>
              </p:spPr>
              <p:txBody>
                <a:bodyPr/>
                <a:lstStyle/>
                <a:p>
                  <a:endParaRPr lang="ja-JP" altLang="en-US"/>
                </a:p>
              </p:txBody>
            </p:sp>
            <p:sp>
              <p:nvSpPr>
                <p:cNvPr id="18632" name="Rectangle 117"/>
                <p:cNvSpPr>
                  <a:spLocks noChangeArrowheads="1"/>
                </p:cNvSpPr>
                <p:nvPr/>
              </p:nvSpPr>
              <p:spPr bwMode="auto">
                <a:xfrm>
                  <a:off x="2107" y="1793"/>
                  <a:ext cx="61" cy="4"/>
                </a:xfrm>
                <a:prstGeom prst="rect">
                  <a:avLst/>
                </a:prstGeom>
                <a:solidFill>
                  <a:srgbClr val="72B3FF"/>
                </a:solidFill>
                <a:ln w="9525">
                  <a:noFill/>
                  <a:miter lim="800000"/>
                  <a:headEnd/>
                  <a:tailEnd/>
                </a:ln>
              </p:spPr>
              <p:txBody>
                <a:bodyPr/>
                <a:lstStyle/>
                <a:p>
                  <a:endParaRPr lang="ja-JP" altLang="en-US"/>
                </a:p>
              </p:txBody>
            </p:sp>
            <p:sp>
              <p:nvSpPr>
                <p:cNvPr id="18633" name="Rectangle 118"/>
                <p:cNvSpPr>
                  <a:spLocks noChangeArrowheads="1"/>
                </p:cNvSpPr>
                <p:nvPr/>
              </p:nvSpPr>
              <p:spPr bwMode="auto">
                <a:xfrm>
                  <a:off x="2107" y="1797"/>
                  <a:ext cx="61" cy="4"/>
                </a:xfrm>
                <a:prstGeom prst="rect">
                  <a:avLst/>
                </a:prstGeom>
                <a:solidFill>
                  <a:srgbClr val="6EB0FF"/>
                </a:solidFill>
                <a:ln w="9525">
                  <a:noFill/>
                  <a:miter lim="800000"/>
                  <a:headEnd/>
                  <a:tailEnd/>
                </a:ln>
              </p:spPr>
              <p:txBody>
                <a:bodyPr/>
                <a:lstStyle/>
                <a:p>
                  <a:endParaRPr lang="ja-JP" altLang="en-US"/>
                </a:p>
              </p:txBody>
            </p:sp>
            <p:sp>
              <p:nvSpPr>
                <p:cNvPr id="18634" name="Rectangle 119"/>
                <p:cNvSpPr>
                  <a:spLocks noChangeArrowheads="1"/>
                </p:cNvSpPr>
                <p:nvPr/>
              </p:nvSpPr>
              <p:spPr bwMode="auto">
                <a:xfrm>
                  <a:off x="2107" y="1801"/>
                  <a:ext cx="61" cy="4"/>
                </a:xfrm>
                <a:prstGeom prst="rect">
                  <a:avLst/>
                </a:prstGeom>
                <a:solidFill>
                  <a:srgbClr val="68AEFF"/>
                </a:solidFill>
                <a:ln w="9525">
                  <a:noFill/>
                  <a:miter lim="800000"/>
                  <a:headEnd/>
                  <a:tailEnd/>
                </a:ln>
              </p:spPr>
              <p:txBody>
                <a:bodyPr/>
                <a:lstStyle/>
                <a:p>
                  <a:endParaRPr lang="ja-JP" altLang="en-US"/>
                </a:p>
              </p:txBody>
            </p:sp>
            <p:sp>
              <p:nvSpPr>
                <p:cNvPr id="18635" name="Rectangle 120"/>
                <p:cNvSpPr>
                  <a:spLocks noChangeArrowheads="1"/>
                </p:cNvSpPr>
                <p:nvPr/>
              </p:nvSpPr>
              <p:spPr bwMode="auto">
                <a:xfrm>
                  <a:off x="2107" y="1805"/>
                  <a:ext cx="61" cy="4"/>
                </a:xfrm>
                <a:prstGeom prst="rect">
                  <a:avLst/>
                </a:prstGeom>
                <a:solidFill>
                  <a:srgbClr val="64ABFF"/>
                </a:solidFill>
                <a:ln w="9525">
                  <a:noFill/>
                  <a:miter lim="800000"/>
                  <a:headEnd/>
                  <a:tailEnd/>
                </a:ln>
              </p:spPr>
              <p:txBody>
                <a:bodyPr/>
                <a:lstStyle/>
                <a:p>
                  <a:endParaRPr lang="ja-JP" altLang="en-US"/>
                </a:p>
              </p:txBody>
            </p:sp>
            <p:sp>
              <p:nvSpPr>
                <p:cNvPr id="18636" name="Rectangle 121"/>
                <p:cNvSpPr>
                  <a:spLocks noChangeArrowheads="1"/>
                </p:cNvSpPr>
                <p:nvPr/>
              </p:nvSpPr>
              <p:spPr bwMode="auto">
                <a:xfrm>
                  <a:off x="2107" y="1809"/>
                  <a:ext cx="61" cy="4"/>
                </a:xfrm>
                <a:prstGeom prst="rect">
                  <a:avLst/>
                </a:prstGeom>
                <a:solidFill>
                  <a:srgbClr val="5FA9FF"/>
                </a:solidFill>
                <a:ln w="9525">
                  <a:noFill/>
                  <a:miter lim="800000"/>
                  <a:headEnd/>
                  <a:tailEnd/>
                </a:ln>
              </p:spPr>
              <p:txBody>
                <a:bodyPr/>
                <a:lstStyle/>
                <a:p>
                  <a:endParaRPr lang="ja-JP" altLang="en-US"/>
                </a:p>
              </p:txBody>
            </p:sp>
            <p:sp>
              <p:nvSpPr>
                <p:cNvPr id="18637" name="Rectangle 122"/>
                <p:cNvSpPr>
                  <a:spLocks noChangeArrowheads="1"/>
                </p:cNvSpPr>
                <p:nvPr/>
              </p:nvSpPr>
              <p:spPr bwMode="auto">
                <a:xfrm>
                  <a:off x="2107" y="1813"/>
                  <a:ext cx="61" cy="5"/>
                </a:xfrm>
                <a:prstGeom prst="rect">
                  <a:avLst/>
                </a:prstGeom>
                <a:solidFill>
                  <a:srgbClr val="5BA7FF"/>
                </a:solidFill>
                <a:ln w="9525">
                  <a:noFill/>
                  <a:miter lim="800000"/>
                  <a:headEnd/>
                  <a:tailEnd/>
                </a:ln>
              </p:spPr>
              <p:txBody>
                <a:bodyPr/>
                <a:lstStyle/>
                <a:p>
                  <a:endParaRPr lang="ja-JP" altLang="en-US"/>
                </a:p>
              </p:txBody>
            </p:sp>
            <p:sp>
              <p:nvSpPr>
                <p:cNvPr id="18638" name="Rectangle 123"/>
                <p:cNvSpPr>
                  <a:spLocks noChangeArrowheads="1"/>
                </p:cNvSpPr>
                <p:nvPr/>
              </p:nvSpPr>
              <p:spPr bwMode="auto">
                <a:xfrm>
                  <a:off x="2107" y="1818"/>
                  <a:ext cx="61" cy="4"/>
                </a:xfrm>
                <a:prstGeom prst="rect">
                  <a:avLst/>
                </a:prstGeom>
                <a:solidFill>
                  <a:srgbClr val="55A5FF"/>
                </a:solidFill>
                <a:ln w="9525">
                  <a:noFill/>
                  <a:miter lim="800000"/>
                  <a:headEnd/>
                  <a:tailEnd/>
                </a:ln>
              </p:spPr>
              <p:txBody>
                <a:bodyPr/>
                <a:lstStyle/>
                <a:p>
                  <a:endParaRPr lang="ja-JP" altLang="en-US"/>
                </a:p>
              </p:txBody>
            </p:sp>
            <p:sp>
              <p:nvSpPr>
                <p:cNvPr id="18639" name="Rectangle 124"/>
                <p:cNvSpPr>
                  <a:spLocks noChangeArrowheads="1"/>
                </p:cNvSpPr>
                <p:nvPr/>
              </p:nvSpPr>
              <p:spPr bwMode="auto">
                <a:xfrm>
                  <a:off x="2107" y="1822"/>
                  <a:ext cx="61" cy="4"/>
                </a:xfrm>
                <a:prstGeom prst="rect">
                  <a:avLst/>
                </a:prstGeom>
                <a:solidFill>
                  <a:srgbClr val="51A3FF"/>
                </a:solidFill>
                <a:ln w="9525">
                  <a:noFill/>
                  <a:miter lim="800000"/>
                  <a:headEnd/>
                  <a:tailEnd/>
                </a:ln>
              </p:spPr>
              <p:txBody>
                <a:bodyPr/>
                <a:lstStyle/>
                <a:p>
                  <a:endParaRPr lang="ja-JP" altLang="en-US"/>
                </a:p>
              </p:txBody>
            </p:sp>
            <p:sp>
              <p:nvSpPr>
                <p:cNvPr id="18640" name="Rectangle 125"/>
                <p:cNvSpPr>
                  <a:spLocks noChangeArrowheads="1"/>
                </p:cNvSpPr>
                <p:nvPr/>
              </p:nvSpPr>
              <p:spPr bwMode="auto">
                <a:xfrm>
                  <a:off x="2107" y="1826"/>
                  <a:ext cx="61" cy="4"/>
                </a:xfrm>
                <a:prstGeom prst="rect">
                  <a:avLst/>
                </a:prstGeom>
                <a:solidFill>
                  <a:srgbClr val="4DA1FF"/>
                </a:solidFill>
                <a:ln w="9525">
                  <a:noFill/>
                  <a:miter lim="800000"/>
                  <a:headEnd/>
                  <a:tailEnd/>
                </a:ln>
              </p:spPr>
              <p:txBody>
                <a:bodyPr/>
                <a:lstStyle/>
                <a:p>
                  <a:endParaRPr lang="ja-JP" altLang="en-US"/>
                </a:p>
              </p:txBody>
            </p:sp>
            <p:sp>
              <p:nvSpPr>
                <p:cNvPr id="18641" name="Rectangle 126"/>
                <p:cNvSpPr>
                  <a:spLocks noChangeArrowheads="1"/>
                </p:cNvSpPr>
                <p:nvPr/>
              </p:nvSpPr>
              <p:spPr bwMode="auto">
                <a:xfrm>
                  <a:off x="2107" y="1830"/>
                  <a:ext cx="61" cy="4"/>
                </a:xfrm>
                <a:prstGeom prst="rect">
                  <a:avLst/>
                </a:prstGeom>
                <a:solidFill>
                  <a:srgbClr val="49A0FF"/>
                </a:solidFill>
                <a:ln w="9525">
                  <a:noFill/>
                  <a:miter lim="800000"/>
                  <a:headEnd/>
                  <a:tailEnd/>
                </a:ln>
              </p:spPr>
              <p:txBody>
                <a:bodyPr/>
                <a:lstStyle/>
                <a:p>
                  <a:endParaRPr lang="ja-JP" altLang="en-US"/>
                </a:p>
              </p:txBody>
            </p:sp>
            <p:sp>
              <p:nvSpPr>
                <p:cNvPr id="18642" name="Rectangle 127"/>
                <p:cNvSpPr>
                  <a:spLocks noChangeArrowheads="1"/>
                </p:cNvSpPr>
                <p:nvPr/>
              </p:nvSpPr>
              <p:spPr bwMode="auto">
                <a:xfrm>
                  <a:off x="2107" y="1834"/>
                  <a:ext cx="61" cy="4"/>
                </a:xfrm>
                <a:prstGeom prst="rect">
                  <a:avLst/>
                </a:prstGeom>
                <a:solidFill>
                  <a:srgbClr val="459EFF"/>
                </a:solidFill>
                <a:ln w="9525">
                  <a:noFill/>
                  <a:miter lim="800000"/>
                  <a:headEnd/>
                  <a:tailEnd/>
                </a:ln>
              </p:spPr>
              <p:txBody>
                <a:bodyPr/>
                <a:lstStyle/>
                <a:p>
                  <a:endParaRPr lang="ja-JP" altLang="en-US"/>
                </a:p>
              </p:txBody>
            </p:sp>
            <p:sp>
              <p:nvSpPr>
                <p:cNvPr id="18643" name="Rectangle 128"/>
                <p:cNvSpPr>
                  <a:spLocks noChangeArrowheads="1"/>
                </p:cNvSpPr>
                <p:nvPr/>
              </p:nvSpPr>
              <p:spPr bwMode="auto">
                <a:xfrm>
                  <a:off x="2107" y="1838"/>
                  <a:ext cx="61" cy="4"/>
                </a:xfrm>
                <a:prstGeom prst="rect">
                  <a:avLst/>
                </a:prstGeom>
                <a:solidFill>
                  <a:srgbClr val="429DFF"/>
                </a:solidFill>
                <a:ln w="9525">
                  <a:noFill/>
                  <a:miter lim="800000"/>
                  <a:headEnd/>
                  <a:tailEnd/>
                </a:ln>
              </p:spPr>
              <p:txBody>
                <a:bodyPr/>
                <a:lstStyle/>
                <a:p>
                  <a:endParaRPr lang="ja-JP" altLang="en-US"/>
                </a:p>
              </p:txBody>
            </p:sp>
            <p:sp>
              <p:nvSpPr>
                <p:cNvPr id="18644" name="Rectangle 129"/>
                <p:cNvSpPr>
                  <a:spLocks noChangeArrowheads="1"/>
                </p:cNvSpPr>
                <p:nvPr/>
              </p:nvSpPr>
              <p:spPr bwMode="auto">
                <a:xfrm>
                  <a:off x="2107" y="1842"/>
                  <a:ext cx="61" cy="4"/>
                </a:xfrm>
                <a:prstGeom prst="rect">
                  <a:avLst/>
                </a:prstGeom>
                <a:solidFill>
                  <a:srgbClr val="3F9CFF"/>
                </a:solidFill>
                <a:ln w="9525">
                  <a:noFill/>
                  <a:miter lim="800000"/>
                  <a:headEnd/>
                  <a:tailEnd/>
                </a:ln>
              </p:spPr>
              <p:txBody>
                <a:bodyPr/>
                <a:lstStyle/>
                <a:p>
                  <a:endParaRPr lang="ja-JP" altLang="en-US"/>
                </a:p>
              </p:txBody>
            </p:sp>
            <p:sp>
              <p:nvSpPr>
                <p:cNvPr id="18645" name="Rectangle 130"/>
                <p:cNvSpPr>
                  <a:spLocks noChangeArrowheads="1"/>
                </p:cNvSpPr>
                <p:nvPr/>
              </p:nvSpPr>
              <p:spPr bwMode="auto">
                <a:xfrm>
                  <a:off x="2107" y="1846"/>
                  <a:ext cx="61" cy="4"/>
                </a:xfrm>
                <a:prstGeom prst="rect">
                  <a:avLst/>
                </a:prstGeom>
                <a:solidFill>
                  <a:srgbClr val="3C9BFF"/>
                </a:solidFill>
                <a:ln w="9525">
                  <a:noFill/>
                  <a:miter lim="800000"/>
                  <a:headEnd/>
                  <a:tailEnd/>
                </a:ln>
              </p:spPr>
              <p:txBody>
                <a:bodyPr/>
                <a:lstStyle/>
                <a:p>
                  <a:endParaRPr lang="ja-JP" altLang="en-US"/>
                </a:p>
              </p:txBody>
            </p:sp>
            <p:sp>
              <p:nvSpPr>
                <p:cNvPr id="18646" name="Rectangle 131"/>
                <p:cNvSpPr>
                  <a:spLocks noChangeArrowheads="1"/>
                </p:cNvSpPr>
                <p:nvPr/>
              </p:nvSpPr>
              <p:spPr bwMode="auto">
                <a:xfrm>
                  <a:off x="2107" y="1850"/>
                  <a:ext cx="61" cy="4"/>
                </a:xfrm>
                <a:prstGeom prst="rect">
                  <a:avLst/>
                </a:prstGeom>
                <a:solidFill>
                  <a:srgbClr val="399AFF"/>
                </a:solidFill>
                <a:ln w="9525">
                  <a:noFill/>
                  <a:miter lim="800000"/>
                  <a:headEnd/>
                  <a:tailEnd/>
                </a:ln>
              </p:spPr>
              <p:txBody>
                <a:bodyPr/>
                <a:lstStyle/>
                <a:p>
                  <a:endParaRPr lang="ja-JP" altLang="en-US"/>
                </a:p>
              </p:txBody>
            </p:sp>
            <p:sp>
              <p:nvSpPr>
                <p:cNvPr id="18647" name="Rectangle 132"/>
                <p:cNvSpPr>
                  <a:spLocks noChangeArrowheads="1"/>
                </p:cNvSpPr>
                <p:nvPr/>
              </p:nvSpPr>
              <p:spPr bwMode="auto">
                <a:xfrm>
                  <a:off x="2107" y="1854"/>
                  <a:ext cx="61" cy="4"/>
                </a:xfrm>
                <a:prstGeom prst="rect">
                  <a:avLst/>
                </a:prstGeom>
                <a:solidFill>
                  <a:srgbClr val="379AFF"/>
                </a:solidFill>
                <a:ln w="9525">
                  <a:noFill/>
                  <a:miter lim="800000"/>
                  <a:headEnd/>
                  <a:tailEnd/>
                </a:ln>
              </p:spPr>
              <p:txBody>
                <a:bodyPr/>
                <a:lstStyle/>
                <a:p>
                  <a:endParaRPr lang="ja-JP" altLang="en-US"/>
                </a:p>
              </p:txBody>
            </p:sp>
            <p:sp>
              <p:nvSpPr>
                <p:cNvPr id="18648" name="Rectangle 133"/>
                <p:cNvSpPr>
                  <a:spLocks noChangeArrowheads="1"/>
                </p:cNvSpPr>
                <p:nvPr/>
              </p:nvSpPr>
              <p:spPr bwMode="auto">
                <a:xfrm>
                  <a:off x="2107" y="1858"/>
                  <a:ext cx="61" cy="4"/>
                </a:xfrm>
                <a:prstGeom prst="rect">
                  <a:avLst/>
                </a:prstGeom>
                <a:solidFill>
                  <a:srgbClr val="3599FF"/>
                </a:solidFill>
                <a:ln w="9525">
                  <a:noFill/>
                  <a:miter lim="800000"/>
                  <a:headEnd/>
                  <a:tailEnd/>
                </a:ln>
              </p:spPr>
              <p:txBody>
                <a:bodyPr/>
                <a:lstStyle/>
                <a:p>
                  <a:endParaRPr lang="ja-JP" altLang="en-US"/>
                </a:p>
              </p:txBody>
            </p:sp>
            <p:sp>
              <p:nvSpPr>
                <p:cNvPr id="18649" name="Rectangle 134"/>
                <p:cNvSpPr>
                  <a:spLocks noChangeArrowheads="1"/>
                </p:cNvSpPr>
                <p:nvPr/>
              </p:nvSpPr>
              <p:spPr bwMode="auto">
                <a:xfrm>
                  <a:off x="2107" y="1862"/>
                  <a:ext cx="61" cy="4"/>
                </a:xfrm>
                <a:prstGeom prst="rect">
                  <a:avLst/>
                </a:prstGeom>
                <a:solidFill>
                  <a:srgbClr val="3399FF"/>
                </a:solidFill>
                <a:ln w="9525">
                  <a:noFill/>
                  <a:miter lim="800000"/>
                  <a:headEnd/>
                  <a:tailEnd/>
                </a:ln>
              </p:spPr>
              <p:txBody>
                <a:bodyPr/>
                <a:lstStyle/>
                <a:p>
                  <a:endParaRPr lang="ja-JP" altLang="en-US"/>
                </a:p>
              </p:txBody>
            </p:sp>
          </p:grpSp>
          <p:sp>
            <p:nvSpPr>
              <p:cNvPr id="18608" name="Rectangle 135"/>
              <p:cNvSpPr>
                <a:spLocks noChangeArrowheads="1"/>
              </p:cNvSpPr>
              <p:nvPr/>
            </p:nvSpPr>
            <p:spPr bwMode="auto">
              <a:xfrm>
                <a:off x="2107" y="1700"/>
                <a:ext cx="61" cy="166"/>
              </a:xfrm>
              <a:prstGeom prst="rect">
                <a:avLst/>
              </a:prstGeom>
              <a:noFill/>
              <a:ln w="19050" cap="rnd">
                <a:solidFill>
                  <a:srgbClr val="000000"/>
                </a:solidFill>
                <a:miter lim="800000"/>
                <a:headEnd/>
                <a:tailEnd/>
              </a:ln>
            </p:spPr>
            <p:txBody>
              <a:bodyPr/>
              <a:lstStyle/>
              <a:p>
                <a:endParaRPr lang="ja-JP" altLang="en-US"/>
              </a:p>
            </p:txBody>
          </p:sp>
        </p:grpSp>
        <p:sp>
          <p:nvSpPr>
            <p:cNvPr id="18454" name="Rectangle 136"/>
            <p:cNvSpPr>
              <a:spLocks noChangeArrowheads="1"/>
            </p:cNvSpPr>
            <p:nvPr/>
          </p:nvSpPr>
          <p:spPr bwMode="auto">
            <a:xfrm rot="16200000" flipH="1">
              <a:off x="838" y="1463"/>
              <a:ext cx="411" cy="255"/>
            </a:xfrm>
            <a:prstGeom prst="rect">
              <a:avLst/>
            </a:prstGeom>
            <a:noFill/>
            <a:ln w="19050" cap="rnd">
              <a:solidFill>
                <a:srgbClr val="000000"/>
              </a:solidFill>
              <a:miter lim="800000"/>
              <a:headEnd/>
              <a:tailEnd/>
            </a:ln>
          </p:spPr>
          <p:txBody>
            <a:bodyPr/>
            <a:lstStyle/>
            <a:p>
              <a:endParaRPr lang="ja-JP" altLang="en-US"/>
            </a:p>
          </p:txBody>
        </p:sp>
        <p:grpSp>
          <p:nvGrpSpPr>
            <p:cNvPr id="18455" name="Group 137"/>
            <p:cNvGrpSpPr>
              <a:grpSpLocks/>
            </p:cNvGrpSpPr>
            <p:nvPr/>
          </p:nvGrpSpPr>
          <p:grpSpPr bwMode="auto">
            <a:xfrm rot="16200000" flipH="1">
              <a:off x="993" y="1637"/>
              <a:ext cx="95" cy="287"/>
              <a:chOff x="2107" y="1700"/>
              <a:chExt cx="61" cy="166"/>
            </a:xfrm>
          </p:grpSpPr>
          <p:grpSp>
            <p:nvGrpSpPr>
              <p:cNvPr id="18564" name="Group 138"/>
              <p:cNvGrpSpPr>
                <a:grpSpLocks/>
              </p:cNvGrpSpPr>
              <p:nvPr/>
            </p:nvGrpSpPr>
            <p:grpSpPr bwMode="auto">
              <a:xfrm>
                <a:off x="2107" y="1700"/>
                <a:ext cx="61" cy="166"/>
                <a:chOff x="2107" y="1700"/>
                <a:chExt cx="61" cy="166"/>
              </a:xfrm>
            </p:grpSpPr>
            <p:sp>
              <p:nvSpPr>
                <p:cNvPr id="18566" name="Rectangle 139"/>
                <p:cNvSpPr>
                  <a:spLocks noChangeArrowheads="1"/>
                </p:cNvSpPr>
                <p:nvPr/>
              </p:nvSpPr>
              <p:spPr bwMode="auto">
                <a:xfrm>
                  <a:off x="2107" y="170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67" name="Rectangle 140"/>
                <p:cNvSpPr>
                  <a:spLocks noChangeArrowheads="1"/>
                </p:cNvSpPr>
                <p:nvPr/>
              </p:nvSpPr>
              <p:spPr bwMode="auto">
                <a:xfrm>
                  <a:off x="2107" y="170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68" name="Rectangle 141"/>
                <p:cNvSpPr>
                  <a:spLocks noChangeArrowheads="1"/>
                </p:cNvSpPr>
                <p:nvPr/>
              </p:nvSpPr>
              <p:spPr bwMode="auto">
                <a:xfrm>
                  <a:off x="2107" y="170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69" name="Rectangle 142"/>
                <p:cNvSpPr>
                  <a:spLocks noChangeArrowheads="1"/>
                </p:cNvSpPr>
                <p:nvPr/>
              </p:nvSpPr>
              <p:spPr bwMode="auto">
                <a:xfrm>
                  <a:off x="2107" y="171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0" name="Rectangle 143"/>
                <p:cNvSpPr>
                  <a:spLocks noChangeArrowheads="1"/>
                </p:cNvSpPr>
                <p:nvPr/>
              </p:nvSpPr>
              <p:spPr bwMode="auto">
                <a:xfrm>
                  <a:off x="2107" y="171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1" name="Rectangle 144"/>
                <p:cNvSpPr>
                  <a:spLocks noChangeArrowheads="1"/>
                </p:cNvSpPr>
                <p:nvPr/>
              </p:nvSpPr>
              <p:spPr bwMode="auto">
                <a:xfrm>
                  <a:off x="2107" y="172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2" name="Rectangle 145"/>
                <p:cNvSpPr>
                  <a:spLocks noChangeArrowheads="1"/>
                </p:cNvSpPr>
                <p:nvPr/>
              </p:nvSpPr>
              <p:spPr bwMode="auto">
                <a:xfrm>
                  <a:off x="2107" y="172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3" name="Rectangle 146"/>
                <p:cNvSpPr>
                  <a:spLocks noChangeArrowheads="1"/>
                </p:cNvSpPr>
                <p:nvPr/>
              </p:nvSpPr>
              <p:spPr bwMode="auto">
                <a:xfrm>
                  <a:off x="2107" y="172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4" name="Rectangle 147"/>
                <p:cNvSpPr>
                  <a:spLocks noChangeArrowheads="1"/>
                </p:cNvSpPr>
                <p:nvPr/>
              </p:nvSpPr>
              <p:spPr bwMode="auto">
                <a:xfrm>
                  <a:off x="2107" y="173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5" name="Rectangle 148"/>
                <p:cNvSpPr>
                  <a:spLocks noChangeArrowheads="1"/>
                </p:cNvSpPr>
                <p:nvPr/>
              </p:nvSpPr>
              <p:spPr bwMode="auto">
                <a:xfrm>
                  <a:off x="2107" y="173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6" name="Rectangle 149"/>
                <p:cNvSpPr>
                  <a:spLocks noChangeArrowheads="1"/>
                </p:cNvSpPr>
                <p:nvPr/>
              </p:nvSpPr>
              <p:spPr bwMode="auto">
                <a:xfrm>
                  <a:off x="2107" y="174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7" name="Rectangle 150"/>
                <p:cNvSpPr>
                  <a:spLocks noChangeArrowheads="1"/>
                </p:cNvSpPr>
                <p:nvPr/>
              </p:nvSpPr>
              <p:spPr bwMode="auto">
                <a:xfrm>
                  <a:off x="2107" y="174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8" name="Rectangle 151"/>
                <p:cNvSpPr>
                  <a:spLocks noChangeArrowheads="1"/>
                </p:cNvSpPr>
                <p:nvPr/>
              </p:nvSpPr>
              <p:spPr bwMode="auto">
                <a:xfrm>
                  <a:off x="2107" y="1748"/>
                  <a:ext cx="61"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79" name="Rectangle 152"/>
                <p:cNvSpPr>
                  <a:spLocks noChangeArrowheads="1"/>
                </p:cNvSpPr>
                <p:nvPr/>
              </p:nvSpPr>
              <p:spPr bwMode="auto">
                <a:xfrm>
                  <a:off x="2107" y="1753"/>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0" name="Rectangle 153"/>
                <p:cNvSpPr>
                  <a:spLocks noChangeArrowheads="1"/>
                </p:cNvSpPr>
                <p:nvPr/>
              </p:nvSpPr>
              <p:spPr bwMode="auto">
                <a:xfrm>
                  <a:off x="2107" y="1757"/>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1" name="Rectangle 154"/>
                <p:cNvSpPr>
                  <a:spLocks noChangeArrowheads="1"/>
                </p:cNvSpPr>
                <p:nvPr/>
              </p:nvSpPr>
              <p:spPr bwMode="auto">
                <a:xfrm>
                  <a:off x="2107" y="1761"/>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2" name="Rectangle 155"/>
                <p:cNvSpPr>
                  <a:spLocks noChangeArrowheads="1"/>
                </p:cNvSpPr>
                <p:nvPr/>
              </p:nvSpPr>
              <p:spPr bwMode="auto">
                <a:xfrm>
                  <a:off x="2107" y="1765"/>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3" name="Rectangle 156"/>
                <p:cNvSpPr>
                  <a:spLocks noChangeArrowheads="1"/>
                </p:cNvSpPr>
                <p:nvPr/>
              </p:nvSpPr>
              <p:spPr bwMode="auto">
                <a:xfrm>
                  <a:off x="2107" y="1769"/>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4" name="Rectangle 157"/>
                <p:cNvSpPr>
                  <a:spLocks noChangeArrowheads="1"/>
                </p:cNvSpPr>
                <p:nvPr/>
              </p:nvSpPr>
              <p:spPr bwMode="auto">
                <a:xfrm>
                  <a:off x="2107" y="1773"/>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5" name="Rectangle 158"/>
                <p:cNvSpPr>
                  <a:spLocks noChangeArrowheads="1"/>
                </p:cNvSpPr>
                <p:nvPr/>
              </p:nvSpPr>
              <p:spPr bwMode="auto">
                <a:xfrm>
                  <a:off x="2107" y="1777"/>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6" name="Rectangle 159"/>
                <p:cNvSpPr>
                  <a:spLocks noChangeArrowheads="1"/>
                </p:cNvSpPr>
                <p:nvPr/>
              </p:nvSpPr>
              <p:spPr bwMode="auto">
                <a:xfrm>
                  <a:off x="2107" y="1781"/>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7" name="Rectangle 160"/>
                <p:cNvSpPr>
                  <a:spLocks noChangeArrowheads="1"/>
                </p:cNvSpPr>
                <p:nvPr/>
              </p:nvSpPr>
              <p:spPr bwMode="auto">
                <a:xfrm>
                  <a:off x="2107" y="1785"/>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8" name="Rectangle 161"/>
                <p:cNvSpPr>
                  <a:spLocks noChangeArrowheads="1"/>
                </p:cNvSpPr>
                <p:nvPr/>
              </p:nvSpPr>
              <p:spPr bwMode="auto">
                <a:xfrm>
                  <a:off x="2107" y="1789"/>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89" name="Rectangle 162"/>
                <p:cNvSpPr>
                  <a:spLocks noChangeArrowheads="1"/>
                </p:cNvSpPr>
                <p:nvPr/>
              </p:nvSpPr>
              <p:spPr bwMode="auto">
                <a:xfrm>
                  <a:off x="2107" y="1793"/>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0" name="Rectangle 163"/>
                <p:cNvSpPr>
                  <a:spLocks noChangeArrowheads="1"/>
                </p:cNvSpPr>
                <p:nvPr/>
              </p:nvSpPr>
              <p:spPr bwMode="auto">
                <a:xfrm>
                  <a:off x="2107" y="1797"/>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1" name="Rectangle 164"/>
                <p:cNvSpPr>
                  <a:spLocks noChangeArrowheads="1"/>
                </p:cNvSpPr>
                <p:nvPr/>
              </p:nvSpPr>
              <p:spPr bwMode="auto">
                <a:xfrm>
                  <a:off x="2107" y="1801"/>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2" name="Rectangle 165"/>
                <p:cNvSpPr>
                  <a:spLocks noChangeArrowheads="1"/>
                </p:cNvSpPr>
                <p:nvPr/>
              </p:nvSpPr>
              <p:spPr bwMode="auto">
                <a:xfrm>
                  <a:off x="2107" y="1805"/>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3" name="Rectangle 166"/>
                <p:cNvSpPr>
                  <a:spLocks noChangeArrowheads="1"/>
                </p:cNvSpPr>
                <p:nvPr/>
              </p:nvSpPr>
              <p:spPr bwMode="auto">
                <a:xfrm>
                  <a:off x="2107" y="1809"/>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4" name="Rectangle 167"/>
                <p:cNvSpPr>
                  <a:spLocks noChangeArrowheads="1"/>
                </p:cNvSpPr>
                <p:nvPr/>
              </p:nvSpPr>
              <p:spPr bwMode="auto">
                <a:xfrm>
                  <a:off x="2107" y="1813"/>
                  <a:ext cx="61"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5" name="Rectangle 168"/>
                <p:cNvSpPr>
                  <a:spLocks noChangeArrowheads="1"/>
                </p:cNvSpPr>
                <p:nvPr/>
              </p:nvSpPr>
              <p:spPr bwMode="auto">
                <a:xfrm>
                  <a:off x="2107" y="181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6" name="Rectangle 169"/>
                <p:cNvSpPr>
                  <a:spLocks noChangeArrowheads="1"/>
                </p:cNvSpPr>
                <p:nvPr/>
              </p:nvSpPr>
              <p:spPr bwMode="auto">
                <a:xfrm>
                  <a:off x="2107" y="182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7" name="Rectangle 170"/>
                <p:cNvSpPr>
                  <a:spLocks noChangeArrowheads="1"/>
                </p:cNvSpPr>
                <p:nvPr/>
              </p:nvSpPr>
              <p:spPr bwMode="auto">
                <a:xfrm>
                  <a:off x="2107" y="182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8" name="Rectangle 171"/>
                <p:cNvSpPr>
                  <a:spLocks noChangeArrowheads="1"/>
                </p:cNvSpPr>
                <p:nvPr/>
              </p:nvSpPr>
              <p:spPr bwMode="auto">
                <a:xfrm>
                  <a:off x="2107" y="183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599" name="Rectangle 172"/>
                <p:cNvSpPr>
                  <a:spLocks noChangeArrowheads="1"/>
                </p:cNvSpPr>
                <p:nvPr/>
              </p:nvSpPr>
              <p:spPr bwMode="auto">
                <a:xfrm>
                  <a:off x="2107" y="183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0" name="Rectangle 173"/>
                <p:cNvSpPr>
                  <a:spLocks noChangeArrowheads="1"/>
                </p:cNvSpPr>
                <p:nvPr/>
              </p:nvSpPr>
              <p:spPr bwMode="auto">
                <a:xfrm>
                  <a:off x="2107" y="183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1" name="Rectangle 174"/>
                <p:cNvSpPr>
                  <a:spLocks noChangeArrowheads="1"/>
                </p:cNvSpPr>
                <p:nvPr/>
              </p:nvSpPr>
              <p:spPr bwMode="auto">
                <a:xfrm>
                  <a:off x="2107" y="184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2" name="Rectangle 175"/>
                <p:cNvSpPr>
                  <a:spLocks noChangeArrowheads="1"/>
                </p:cNvSpPr>
                <p:nvPr/>
              </p:nvSpPr>
              <p:spPr bwMode="auto">
                <a:xfrm>
                  <a:off x="2107" y="184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3" name="Rectangle 176"/>
                <p:cNvSpPr>
                  <a:spLocks noChangeArrowheads="1"/>
                </p:cNvSpPr>
                <p:nvPr/>
              </p:nvSpPr>
              <p:spPr bwMode="auto">
                <a:xfrm>
                  <a:off x="2107" y="185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4" name="Rectangle 177"/>
                <p:cNvSpPr>
                  <a:spLocks noChangeArrowheads="1"/>
                </p:cNvSpPr>
                <p:nvPr/>
              </p:nvSpPr>
              <p:spPr bwMode="auto">
                <a:xfrm>
                  <a:off x="2107" y="185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5" name="Rectangle 178"/>
                <p:cNvSpPr>
                  <a:spLocks noChangeArrowheads="1"/>
                </p:cNvSpPr>
                <p:nvPr/>
              </p:nvSpPr>
              <p:spPr bwMode="auto">
                <a:xfrm>
                  <a:off x="2107" y="185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18606" name="Rectangle 179"/>
                <p:cNvSpPr>
                  <a:spLocks noChangeArrowheads="1"/>
                </p:cNvSpPr>
                <p:nvPr/>
              </p:nvSpPr>
              <p:spPr bwMode="auto">
                <a:xfrm>
                  <a:off x="2107" y="186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grpSp>
          <p:sp>
            <p:nvSpPr>
              <p:cNvPr id="18565" name="Rectangle 180"/>
              <p:cNvSpPr>
                <a:spLocks noChangeArrowheads="1"/>
              </p:cNvSpPr>
              <p:nvPr/>
            </p:nvSpPr>
            <p:spPr bwMode="auto">
              <a:xfrm>
                <a:off x="2107" y="1700"/>
                <a:ext cx="61" cy="166"/>
              </a:xfrm>
              <a:prstGeom prst="rect">
                <a:avLst/>
              </a:prstGeom>
              <a:solidFill>
                <a:schemeClr val="tx1">
                  <a:lumMod val="65000"/>
                  <a:lumOff val="35000"/>
                </a:schemeClr>
              </a:solidFill>
              <a:ln w="19050" cap="rnd">
                <a:solidFill>
                  <a:srgbClr val="000000"/>
                </a:solidFill>
                <a:miter lim="800000"/>
                <a:headEnd/>
                <a:tailEnd/>
              </a:ln>
            </p:spPr>
            <p:txBody>
              <a:bodyPr/>
              <a:lstStyle/>
              <a:p>
                <a:pPr>
                  <a:defRPr/>
                </a:pPr>
                <a:endParaRPr lang="ja-JP" altLang="en-US"/>
              </a:p>
            </p:txBody>
          </p:sp>
        </p:grpSp>
        <p:sp>
          <p:nvSpPr>
            <p:cNvPr id="18456" name="Line 181"/>
            <p:cNvSpPr>
              <a:spLocks noChangeShapeType="1"/>
            </p:cNvSpPr>
            <p:nvPr/>
          </p:nvSpPr>
          <p:spPr bwMode="auto">
            <a:xfrm rot="-5400000" flipH="1" flipV="1">
              <a:off x="972" y="1556"/>
              <a:ext cx="298" cy="57"/>
            </a:xfrm>
            <a:prstGeom prst="line">
              <a:avLst/>
            </a:prstGeom>
            <a:noFill/>
            <a:ln w="19050">
              <a:solidFill>
                <a:srgbClr val="FF9900"/>
              </a:solidFill>
              <a:round/>
              <a:headEnd/>
              <a:tailEnd/>
            </a:ln>
          </p:spPr>
          <p:txBody>
            <a:bodyPr/>
            <a:lstStyle/>
            <a:p>
              <a:endParaRPr lang="ja-JP" altLang="en-US"/>
            </a:p>
          </p:txBody>
        </p:sp>
        <p:sp>
          <p:nvSpPr>
            <p:cNvPr id="18457" name="Line 182"/>
            <p:cNvSpPr>
              <a:spLocks noChangeShapeType="1"/>
            </p:cNvSpPr>
            <p:nvPr/>
          </p:nvSpPr>
          <p:spPr bwMode="auto">
            <a:xfrm rot="-5400000" flipH="1" flipV="1">
              <a:off x="915" y="1574"/>
              <a:ext cx="298" cy="22"/>
            </a:xfrm>
            <a:prstGeom prst="line">
              <a:avLst/>
            </a:prstGeom>
            <a:noFill/>
            <a:ln w="19050">
              <a:solidFill>
                <a:srgbClr val="FF9900"/>
              </a:solidFill>
              <a:round/>
              <a:headEnd/>
              <a:tailEnd/>
            </a:ln>
          </p:spPr>
          <p:txBody>
            <a:bodyPr/>
            <a:lstStyle/>
            <a:p>
              <a:endParaRPr lang="ja-JP" altLang="en-US"/>
            </a:p>
          </p:txBody>
        </p:sp>
        <p:sp>
          <p:nvSpPr>
            <p:cNvPr id="18458" name="Line 183"/>
            <p:cNvSpPr>
              <a:spLocks noChangeShapeType="1"/>
            </p:cNvSpPr>
            <p:nvPr/>
          </p:nvSpPr>
          <p:spPr bwMode="auto">
            <a:xfrm rot="16200000" flipH="1">
              <a:off x="870" y="1574"/>
              <a:ext cx="298" cy="21"/>
            </a:xfrm>
            <a:prstGeom prst="line">
              <a:avLst/>
            </a:prstGeom>
            <a:noFill/>
            <a:ln w="19050">
              <a:solidFill>
                <a:srgbClr val="FF9900"/>
              </a:solidFill>
              <a:round/>
              <a:headEnd/>
              <a:tailEnd/>
            </a:ln>
          </p:spPr>
          <p:txBody>
            <a:bodyPr/>
            <a:lstStyle/>
            <a:p>
              <a:endParaRPr lang="ja-JP" altLang="en-US"/>
            </a:p>
          </p:txBody>
        </p:sp>
        <p:sp>
          <p:nvSpPr>
            <p:cNvPr id="18459" name="Line 184"/>
            <p:cNvSpPr>
              <a:spLocks noChangeShapeType="1"/>
            </p:cNvSpPr>
            <p:nvPr/>
          </p:nvSpPr>
          <p:spPr bwMode="auto">
            <a:xfrm rot="16200000" flipH="1">
              <a:off x="824" y="1553"/>
              <a:ext cx="298" cy="64"/>
            </a:xfrm>
            <a:prstGeom prst="line">
              <a:avLst/>
            </a:prstGeom>
            <a:noFill/>
            <a:ln w="19050">
              <a:solidFill>
                <a:srgbClr val="FF9900"/>
              </a:solidFill>
              <a:round/>
              <a:headEnd/>
              <a:tailEnd/>
            </a:ln>
          </p:spPr>
          <p:txBody>
            <a:bodyPr/>
            <a:lstStyle/>
            <a:p>
              <a:endParaRPr lang="ja-JP" altLang="en-US"/>
            </a:p>
          </p:txBody>
        </p:sp>
        <p:sp>
          <p:nvSpPr>
            <p:cNvPr id="18460" name="Rectangle 185"/>
            <p:cNvSpPr>
              <a:spLocks noChangeArrowheads="1"/>
            </p:cNvSpPr>
            <p:nvPr/>
          </p:nvSpPr>
          <p:spPr bwMode="auto">
            <a:xfrm>
              <a:off x="2219" y="1652"/>
              <a:ext cx="451" cy="154"/>
            </a:xfrm>
            <a:prstGeom prst="rect">
              <a:avLst/>
            </a:prstGeom>
            <a:noFill/>
            <a:ln w="9525">
              <a:noFill/>
              <a:miter lim="800000"/>
              <a:headEnd/>
              <a:tailEnd/>
            </a:ln>
          </p:spPr>
          <p:txBody>
            <a:bodyPr wrap="none" lIns="0" tIns="0" rIns="0" bIns="0">
              <a:spAutoFit/>
            </a:bodyPr>
            <a:lstStyle/>
            <a:p>
              <a:r>
                <a:rPr lang="ja-JP" altLang="en-US" sz="1600" b="1">
                  <a:latin typeface="ＭＳ Ｐゴシック" pitchFamily="50" charset="-128"/>
                </a:rPr>
                <a:t>中性子</a:t>
              </a:r>
              <a:r>
                <a:rPr lang="en-US" altLang="ja-JP" sz="1600" b="1">
                  <a:latin typeface="ＭＳ Ｐゴシック" pitchFamily="50" charset="-128"/>
                </a:rPr>
                <a:t>II</a:t>
              </a:r>
            </a:p>
          </p:txBody>
        </p:sp>
        <p:sp>
          <p:nvSpPr>
            <p:cNvPr id="16413" name="Rectangle 186"/>
            <p:cNvSpPr>
              <a:spLocks noChangeArrowheads="1"/>
            </p:cNvSpPr>
            <p:nvPr/>
          </p:nvSpPr>
          <p:spPr bwMode="auto">
            <a:xfrm rot="5400000">
              <a:off x="2952" y="1052"/>
              <a:ext cx="768" cy="240"/>
            </a:xfrm>
            <a:prstGeom prst="rect">
              <a:avLst/>
            </a:prstGeom>
            <a:solidFill>
              <a:schemeClr val="tx1">
                <a:lumMod val="50000"/>
                <a:lumOff val="50000"/>
              </a:schemeClr>
            </a:solidFill>
            <a:ln w="19050">
              <a:solidFill>
                <a:schemeClr val="tx1"/>
              </a:solidFill>
              <a:miter lim="800000"/>
              <a:headEnd/>
              <a:tailEnd/>
            </a:ln>
          </p:spPr>
          <p:txBody>
            <a:bodyPr wrap="none" anchor="ctr"/>
            <a:lstStyle/>
            <a:p>
              <a:pPr>
                <a:defRPr/>
              </a:pPr>
              <a:endParaRPr lang="ja-JP" altLang="en-US"/>
            </a:p>
          </p:txBody>
        </p:sp>
        <p:sp>
          <p:nvSpPr>
            <p:cNvPr id="18462" name="Rectangle 187"/>
            <p:cNvSpPr>
              <a:spLocks noChangeArrowheads="1"/>
            </p:cNvSpPr>
            <p:nvPr/>
          </p:nvSpPr>
          <p:spPr bwMode="auto">
            <a:xfrm>
              <a:off x="3166" y="1656"/>
              <a:ext cx="386" cy="154"/>
            </a:xfrm>
            <a:prstGeom prst="rect">
              <a:avLst/>
            </a:prstGeom>
            <a:noFill/>
            <a:ln w="9525">
              <a:noFill/>
              <a:miter lim="800000"/>
              <a:headEnd/>
              <a:tailEnd/>
            </a:ln>
          </p:spPr>
          <p:txBody>
            <a:bodyPr wrap="none" lIns="0" tIns="0" rIns="0" bIns="0">
              <a:spAutoFit/>
            </a:bodyPr>
            <a:lstStyle/>
            <a:p>
              <a:r>
                <a:rPr lang="ja-JP" altLang="en-US" sz="1600" b="1">
                  <a:solidFill>
                    <a:srgbClr val="000000"/>
                  </a:solidFill>
                  <a:latin typeface="ＭＳ Ｐゴシック" pitchFamily="50" charset="-128"/>
                </a:rPr>
                <a:t>被写体</a:t>
              </a:r>
              <a:endParaRPr lang="ja-JP" altLang="en-US" sz="1600">
                <a:latin typeface="ＭＳ Ｐゴシック" pitchFamily="50" charset="-128"/>
              </a:endParaRPr>
            </a:p>
          </p:txBody>
        </p:sp>
        <p:sp>
          <p:nvSpPr>
            <p:cNvPr id="18463" name="AutoShape 188"/>
            <p:cNvSpPr>
              <a:spLocks noChangeArrowheads="1"/>
            </p:cNvSpPr>
            <p:nvPr/>
          </p:nvSpPr>
          <p:spPr bwMode="auto">
            <a:xfrm rot="5400000" flipH="1">
              <a:off x="2062" y="738"/>
              <a:ext cx="820" cy="816"/>
            </a:xfrm>
            <a:prstGeom prst="flowChartManualOperation">
              <a:avLst/>
            </a:prstGeom>
            <a:noFill/>
            <a:ln w="19050">
              <a:solidFill>
                <a:schemeClr val="tx1"/>
              </a:solidFill>
              <a:miter lim="800000"/>
              <a:headEnd/>
              <a:tailEnd/>
            </a:ln>
          </p:spPr>
          <p:txBody>
            <a:bodyPr wrap="none" anchor="ctr"/>
            <a:lstStyle/>
            <a:p>
              <a:endParaRPr lang="ja-JP" altLang="en-US"/>
            </a:p>
          </p:txBody>
        </p:sp>
        <p:sp>
          <p:nvSpPr>
            <p:cNvPr id="18464" name="Line 189"/>
            <p:cNvSpPr>
              <a:spLocks noChangeShapeType="1"/>
            </p:cNvSpPr>
            <p:nvPr/>
          </p:nvSpPr>
          <p:spPr bwMode="auto">
            <a:xfrm>
              <a:off x="2856" y="740"/>
              <a:ext cx="0" cy="816"/>
            </a:xfrm>
            <a:prstGeom prst="line">
              <a:avLst/>
            </a:prstGeom>
            <a:noFill/>
            <a:ln w="57150">
              <a:solidFill>
                <a:schemeClr val="bg1">
                  <a:lumMod val="75000"/>
                </a:schemeClr>
              </a:solidFill>
              <a:round/>
              <a:headEnd/>
              <a:tailEnd/>
            </a:ln>
          </p:spPr>
          <p:txBody>
            <a:bodyPr/>
            <a:lstStyle/>
            <a:p>
              <a:pPr>
                <a:defRPr/>
              </a:pPr>
              <a:endParaRPr lang="ja-JP" altLang="en-US"/>
            </a:p>
          </p:txBody>
        </p:sp>
        <p:sp>
          <p:nvSpPr>
            <p:cNvPr id="16417" name="Line 190"/>
            <p:cNvSpPr>
              <a:spLocks noChangeShapeType="1"/>
            </p:cNvSpPr>
            <p:nvPr/>
          </p:nvSpPr>
          <p:spPr bwMode="auto">
            <a:xfrm flipH="1">
              <a:off x="2094" y="800"/>
              <a:ext cx="737" cy="192"/>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18" name="Line 191"/>
            <p:cNvSpPr>
              <a:spLocks noChangeShapeType="1"/>
            </p:cNvSpPr>
            <p:nvPr/>
          </p:nvSpPr>
          <p:spPr bwMode="auto">
            <a:xfrm flipH="1">
              <a:off x="2094" y="968"/>
              <a:ext cx="737" cy="96"/>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19" name="Line 192"/>
            <p:cNvSpPr>
              <a:spLocks noChangeShapeType="1"/>
            </p:cNvSpPr>
            <p:nvPr/>
          </p:nvSpPr>
          <p:spPr bwMode="auto">
            <a:xfrm flipH="1">
              <a:off x="2094" y="1124"/>
              <a:ext cx="737" cy="0"/>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20" name="Line 193"/>
            <p:cNvSpPr>
              <a:spLocks noChangeShapeType="1"/>
            </p:cNvSpPr>
            <p:nvPr/>
          </p:nvSpPr>
          <p:spPr bwMode="auto">
            <a:xfrm flipH="1" flipV="1">
              <a:off x="2094" y="1190"/>
              <a:ext cx="737" cy="96"/>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21" name="Line 194"/>
            <p:cNvSpPr>
              <a:spLocks noChangeShapeType="1"/>
            </p:cNvSpPr>
            <p:nvPr/>
          </p:nvSpPr>
          <p:spPr bwMode="auto">
            <a:xfrm flipH="1" flipV="1">
              <a:off x="2101" y="1250"/>
              <a:ext cx="737" cy="240"/>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8470" name="Line 195"/>
            <p:cNvSpPr>
              <a:spLocks noChangeShapeType="1"/>
            </p:cNvSpPr>
            <p:nvPr/>
          </p:nvSpPr>
          <p:spPr bwMode="auto">
            <a:xfrm>
              <a:off x="2082" y="911"/>
              <a:ext cx="0" cy="476"/>
            </a:xfrm>
            <a:prstGeom prst="line">
              <a:avLst/>
            </a:prstGeom>
            <a:noFill/>
            <a:ln w="57150">
              <a:solidFill>
                <a:schemeClr val="bg1">
                  <a:lumMod val="75000"/>
                </a:schemeClr>
              </a:solidFill>
              <a:round/>
              <a:headEnd/>
              <a:tailEnd/>
            </a:ln>
          </p:spPr>
          <p:txBody>
            <a:bodyPr/>
            <a:lstStyle/>
            <a:p>
              <a:pPr>
                <a:defRPr/>
              </a:pPr>
              <a:endParaRPr lang="ja-JP" altLang="en-US"/>
            </a:p>
          </p:txBody>
        </p:sp>
        <p:sp>
          <p:nvSpPr>
            <p:cNvPr id="16423" name="Text Box 196"/>
            <p:cNvSpPr txBox="1">
              <a:spLocks noChangeArrowheads="1"/>
            </p:cNvSpPr>
            <p:nvPr/>
          </p:nvSpPr>
          <p:spPr bwMode="auto">
            <a:xfrm>
              <a:off x="2502" y="1016"/>
              <a:ext cx="240" cy="213"/>
            </a:xfrm>
            <a:prstGeom prst="rect">
              <a:avLst/>
            </a:prstGeom>
            <a:solidFill>
              <a:schemeClr val="bg1"/>
            </a:solidFill>
            <a:ln w="9525">
              <a:noFill/>
              <a:miter lim="800000"/>
              <a:headEnd/>
              <a:tailEnd/>
            </a:ln>
          </p:spPr>
          <p:txBody>
            <a:bodyPr>
              <a:spAutoFit/>
            </a:bodyPr>
            <a:lstStyle/>
            <a:p>
              <a:pPr algn="ctr">
                <a:spcBef>
                  <a:spcPct val="50000"/>
                </a:spcBef>
                <a:defRPr/>
              </a:pPr>
              <a:r>
                <a:rPr lang="en-US" altLang="ja-JP" sz="1600" dirty="0">
                  <a:ln>
                    <a:solidFill>
                      <a:srgbClr val="FFC000"/>
                    </a:solidFill>
                  </a:ln>
                  <a:solidFill>
                    <a:schemeClr val="accent2"/>
                  </a:solidFill>
                </a:rPr>
                <a:t>e</a:t>
              </a:r>
              <a:r>
                <a:rPr lang="en-US" altLang="ja-JP" sz="1600" baseline="30000" dirty="0">
                  <a:ln>
                    <a:solidFill>
                      <a:srgbClr val="FFC000"/>
                    </a:solidFill>
                  </a:ln>
                  <a:solidFill>
                    <a:schemeClr val="accent2"/>
                  </a:solidFill>
                </a:rPr>
                <a:t>-</a:t>
              </a:r>
              <a:endParaRPr lang="en-US" altLang="ja-JP" sz="1600" dirty="0">
                <a:ln>
                  <a:solidFill>
                    <a:srgbClr val="FFC000"/>
                  </a:solidFill>
                </a:ln>
                <a:solidFill>
                  <a:schemeClr val="accent2"/>
                </a:solidFill>
              </a:endParaRPr>
            </a:p>
          </p:txBody>
        </p:sp>
        <p:grpSp>
          <p:nvGrpSpPr>
            <p:cNvPr id="18472" name="Group 197"/>
            <p:cNvGrpSpPr>
              <a:grpSpLocks/>
            </p:cNvGrpSpPr>
            <p:nvPr/>
          </p:nvGrpSpPr>
          <p:grpSpPr bwMode="auto">
            <a:xfrm>
              <a:off x="1696" y="962"/>
              <a:ext cx="320" cy="111"/>
              <a:chOff x="3888" y="1008"/>
              <a:chExt cx="324" cy="116"/>
            </a:xfrm>
          </p:grpSpPr>
          <p:grpSp>
            <p:nvGrpSpPr>
              <p:cNvPr id="18539" name="Group 198"/>
              <p:cNvGrpSpPr>
                <a:grpSpLocks/>
              </p:cNvGrpSpPr>
              <p:nvPr/>
            </p:nvGrpSpPr>
            <p:grpSpPr bwMode="auto">
              <a:xfrm flipH="1">
                <a:off x="3964" y="1042"/>
                <a:ext cx="248" cy="46"/>
                <a:chOff x="1230" y="843"/>
                <a:chExt cx="171" cy="28"/>
              </a:xfrm>
            </p:grpSpPr>
            <p:sp>
              <p:nvSpPr>
                <p:cNvPr id="18558" name="Freeform 199"/>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59" name="Freeform 200"/>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60" name="Freeform 201"/>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61" name="Freeform 202"/>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62" name="Freeform 203"/>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63" name="Freeform 204"/>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8540" name="Group 205"/>
              <p:cNvGrpSpPr>
                <a:grpSpLocks/>
              </p:cNvGrpSpPr>
              <p:nvPr/>
            </p:nvGrpSpPr>
            <p:grpSpPr bwMode="auto">
              <a:xfrm flipH="1">
                <a:off x="3888" y="1008"/>
                <a:ext cx="100" cy="116"/>
                <a:chOff x="1384" y="823"/>
                <a:chExt cx="69" cy="69"/>
              </a:xfrm>
            </p:grpSpPr>
            <p:sp>
              <p:nvSpPr>
                <p:cNvPr id="18556" name="Line 206"/>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8557" name="Freeform 207"/>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8541" name="Freeform 208"/>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42" name="Freeform 209"/>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43" name="Freeform 210"/>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44" name="Freeform 211"/>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45" name="Freeform 212"/>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46" name="Freeform 213"/>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8547" name="Freeform 214"/>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48" name="Freeform 215"/>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49" name="Freeform 216"/>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50" name="Freeform 217"/>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51" name="Freeform 218"/>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52" name="Freeform 219"/>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8553" name="Group 220"/>
              <p:cNvGrpSpPr>
                <a:grpSpLocks/>
              </p:cNvGrpSpPr>
              <p:nvPr/>
            </p:nvGrpSpPr>
            <p:grpSpPr bwMode="auto">
              <a:xfrm flipH="1">
                <a:off x="3888" y="1008"/>
                <a:ext cx="100" cy="116"/>
                <a:chOff x="1384" y="823"/>
                <a:chExt cx="69" cy="69"/>
              </a:xfrm>
            </p:grpSpPr>
            <p:sp>
              <p:nvSpPr>
                <p:cNvPr id="18554" name="Line 221"/>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8555" name="Freeform 222"/>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grpSp>
          <p:nvGrpSpPr>
            <p:cNvPr id="18473" name="Group 223"/>
            <p:cNvGrpSpPr>
              <a:grpSpLocks/>
            </p:cNvGrpSpPr>
            <p:nvPr/>
          </p:nvGrpSpPr>
          <p:grpSpPr bwMode="auto">
            <a:xfrm>
              <a:off x="1696" y="1076"/>
              <a:ext cx="320" cy="111"/>
              <a:chOff x="3888" y="1008"/>
              <a:chExt cx="324" cy="116"/>
            </a:xfrm>
          </p:grpSpPr>
          <p:grpSp>
            <p:nvGrpSpPr>
              <p:cNvPr id="18514" name="Group 224"/>
              <p:cNvGrpSpPr>
                <a:grpSpLocks/>
              </p:cNvGrpSpPr>
              <p:nvPr/>
            </p:nvGrpSpPr>
            <p:grpSpPr bwMode="auto">
              <a:xfrm flipH="1">
                <a:off x="3964" y="1042"/>
                <a:ext cx="248" cy="46"/>
                <a:chOff x="1230" y="843"/>
                <a:chExt cx="171" cy="28"/>
              </a:xfrm>
            </p:grpSpPr>
            <p:sp>
              <p:nvSpPr>
                <p:cNvPr id="18533" name="Freeform 225"/>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34" name="Freeform 226"/>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35" name="Freeform 227"/>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36" name="Freeform 228"/>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37" name="Freeform 229"/>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38" name="Freeform 230"/>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8515" name="Group 231"/>
              <p:cNvGrpSpPr>
                <a:grpSpLocks/>
              </p:cNvGrpSpPr>
              <p:nvPr/>
            </p:nvGrpSpPr>
            <p:grpSpPr bwMode="auto">
              <a:xfrm flipH="1">
                <a:off x="3888" y="1008"/>
                <a:ext cx="100" cy="116"/>
                <a:chOff x="1384" y="823"/>
                <a:chExt cx="69" cy="69"/>
              </a:xfrm>
            </p:grpSpPr>
            <p:sp>
              <p:nvSpPr>
                <p:cNvPr id="18531" name="Line 232"/>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8532" name="Freeform 233"/>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8516" name="Freeform 234"/>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17" name="Freeform 235"/>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18" name="Freeform 236"/>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19" name="Freeform 237"/>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20" name="Freeform 238"/>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21" name="Freeform 239"/>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8522" name="Freeform 240"/>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23" name="Freeform 241"/>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24" name="Freeform 242"/>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25" name="Freeform 243"/>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26" name="Freeform 244"/>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27" name="Freeform 245"/>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8528" name="Group 246"/>
              <p:cNvGrpSpPr>
                <a:grpSpLocks/>
              </p:cNvGrpSpPr>
              <p:nvPr/>
            </p:nvGrpSpPr>
            <p:grpSpPr bwMode="auto">
              <a:xfrm flipH="1">
                <a:off x="3888" y="1008"/>
                <a:ext cx="100" cy="116"/>
                <a:chOff x="1384" y="823"/>
                <a:chExt cx="69" cy="69"/>
              </a:xfrm>
            </p:grpSpPr>
            <p:sp>
              <p:nvSpPr>
                <p:cNvPr id="18529" name="Line 247"/>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8530" name="Freeform 248"/>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grpSp>
          <p:nvGrpSpPr>
            <p:cNvPr id="18474" name="Group 249"/>
            <p:cNvGrpSpPr>
              <a:grpSpLocks/>
            </p:cNvGrpSpPr>
            <p:nvPr/>
          </p:nvGrpSpPr>
          <p:grpSpPr bwMode="auto">
            <a:xfrm>
              <a:off x="1696" y="1184"/>
              <a:ext cx="320" cy="111"/>
              <a:chOff x="3888" y="1008"/>
              <a:chExt cx="324" cy="116"/>
            </a:xfrm>
          </p:grpSpPr>
          <p:grpSp>
            <p:nvGrpSpPr>
              <p:cNvPr id="18489" name="Group 250"/>
              <p:cNvGrpSpPr>
                <a:grpSpLocks/>
              </p:cNvGrpSpPr>
              <p:nvPr/>
            </p:nvGrpSpPr>
            <p:grpSpPr bwMode="auto">
              <a:xfrm flipH="1">
                <a:off x="3964" y="1042"/>
                <a:ext cx="248" cy="46"/>
                <a:chOff x="1230" y="843"/>
                <a:chExt cx="171" cy="28"/>
              </a:xfrm>
            </p:grpSpPr>
            <p:sp>
              <p:nvSpPr>
                <p:cNvPr id="18508" name="Freeform 251"/>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509" name="Freeform 252"/>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510" name="Freeform 253"/>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11" name="Freeform 254"/>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12" name="Freeform 255"/>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13" name="Freeform 256"/>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8490" name="Group 257"/>
              <p:cNvGrpSpPr>
                <a:grpSpLocks/>
              </p:cNvGrpSpPr>
              <p:nvPr/>
            </p:nvGrpSpPr>
            <p:grpSpPr bwMode="auto">
              <a:xfrm flipH="1">
                <a:off x="3888" y="1008"/>
                <a:ext cx="100" cy="116"/>
                <a:chOff x="1384" y="823"/>
                <a:chExt cx="69" cy="69"/>
              </a:xfrm>
            </p:grpSpPr>
            <p:sp>
              <p:nvSpPr>
                <p:cNvPr id="18506" name="Line 258"/>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8507" name="Freeform 259"/>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8491" name="Freeform 260"/>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492" name="Freeform 261"/>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493" name="Freeform 262"/>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494" name="Freeform 263"/>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495" name="Freeform 264"/>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496" name="Freeform 265"/>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8497" name="Freeform 266"/>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8498" name="Freeform 267"/>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8499" name="Freeform 268"/>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8500" name="Freeform 269"/>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8501" name="Freeform 270"/>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8502" name="Freeform 271"/>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8503" name="Group 272"/>
              <p:cNvGrpSpPr>
                <a:grpSpLocks/>
              </p:cNvGrpSpPr>
              <p:nvPr/>
            </p:nvGrpSpPr>
            <p:grpSpPr bwMode="auto">
              <a:xfrm flipH="1">
                <a:off x="3888" y="1008"/>
                <a:ext cx="100" cy="116"/>
                <a:chOff x="1384" y="823"/>
                <a:chExt cx="69" cy="69"/>
              </a:xfrm>
            </p:grpSpPr>
            <p:sp>
              <p:nvSpPr>
                <p:cNvPr id="18504" name="Line 273"/>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8505" name="Freeform 274"/>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sp>
          <p:nvSpPr>
            <p:cNvPr id="18475" name="Rectangle 275"/>
            <p:cNvSpPr>
              <a:spLocks noChangeArrowheads="1"/>
            </p:cNvSpPr>
            <p:nvPr/>
          </p:nvSpPr>
          <p:spPr bwMode="auto">
            <a:xfrm>
              <a:off x="1632" y="740"/>
              <a:ext cx="387" cy="154"/>
            </a:xfrm>
            <a:prstGeom prst="rect">
              <a:avLst/>
            </a:prstGeom>
            <a:noFill/>
            <a:ln w="9525">
              <a:noFill/>
              <a:miter lim="800000"/>
              <a:headEnd/>
              <a:tailEnd/>
            </a:ln>
          </p:spPr>
          <p:txBody>
            <a:bodyPr wrap="none" lIns="0" tIns="0" rIns="0" bIns="0">
              <a:spAutoFit/>
            </a:bodyPr>
            <a:lstStyle/>
            <a:p>
              <a:r>
                <a:rPr lang="ja-JP" altLang="en-US" sz="1600" b="1">
                  <a:latin typeface="ＭＳ Ｐゴシック" pitchFamily="50" charset="-128"/>
                </a:rPr>
                <a:t>可視光</a:t>
              </a:r>
            </a:p>
          </p:txBody>
        </p:sp>
        <p:sp>
          <p:nvSpPr>
            <p:cNvPr id="18476" name="Line 276"/>
            <p:cNvSpPr>
              <a:spLocks noChangeShapeType="1"/>
            </p:cNvSpPr>
            <p:nvPr/>
          </p:nvSpPr>
          <p:spPr bwMode="auto">
            <a:xfrm flipH="1">
              <a:off x="1200" y="1942"/>
              <a:ext cx="336" cy="0"/>
            </a:xfrm>
            <a:prstGeom prst="line">
              <a:avLst/>
            </a:prstGeom>
            <a:noFill/>
            <a:ln w="9525">
              <a:solidFill>
                <a:schemeClr val="tx1"/>
              </a:solidFill>
              <a:round/>
              <a:headEnd/>
              <a:tailEnd type="triangle" w="med" len="med"/>
            </a:ln>
          </p:spPr>
          <p:txBody>
            <a:bodyPr/>
            <a:lstStyle/>
            <a:p>
              <a:endParaRPr lang="ja-JP" altLang="en-US"/>
            </a:p>
          </p:txBody>
        </p:sp>
        <p:sp>
          <p:nvSpPr>
            <p:cNvPr id="18477" name="Line 277"/>
            <p:cNvSpPr>
              <a:spLocks noChangeShapeType="1"/>
            </p:cNvSpPr>
            <p:nvPr/>
          </p:nvSpPr>
          <p:spPr bwMode="auto">
            <a:xfrm flipH="1">
              <a:off x="1194" y="1438"/>
              <a:ext cx="336" cy="0"/>
            </a:xfrm>
            <a:prstGeom prst="line">
              <a:avLst/>
            </a:prstGeom>
            <a:noFill/>
            <a:ln w="9525">
              <a:solidFill>
                <a:schemeClr val="tx1"/>
              </a:solidFill>
              <a:round/>
              <a:headEnd/>
              <a:tailEnd type="triangle" w="med" len="med"/>
            </a:ln>
          </p:spPr>
          <p:txBody>
            <a:bodyPr/>
            <a:lstStyle/>
            <a:p>
              <a:endParaRPr lang="ja-JP" altLang="en-US"/>
            </a:p>
          </p:txBody>
        </p:sp>
        <p:sp>
          <p:nvSpPr>
            <p:cNvPr id="16430" name="Rectangle 278"/>
            <p:cNvSpPr>
              <a:spLocks noChangeArrowheads="1"/>
            </p:cNvSpPr>
            <p:nvPr/>
          </p:nvSpPr>
          <p:spPr bwMode="auto">
            <a:xfrm rot="2700000">
              <a:off x="960" y="816"/>
              <a:ext cx="48" cy="624"/>
            </a:xfrm>
            <a:prstGeom prst="rect">
              <a:avLst/>
            </a:prstGeom>
            <a:solidFill>
              <a:schemeClr val="bg1">
                <a:lumMod val="95000"/>
              </a:schemeClr>
            </a:solidFill>
            <a:ln w="19050">
              <a:solidFill>
                <a:schemeClr val="tx1"/>
              </a:solidFill>
              <a:miter lim="800000"/>
              <a:headEnd/>
              <a:tailEnd/>
            </a:ln>
          </p:spPr>
          <p:txBody>
            <a:bodyPr wrap="none" anchor="ctr"/>
            <a:lstStyle/>
            <a:p>
              <a:pPr>
                <a:defRPr/>
              </a:pPr>
              <a:endParaRPr lang="ja-JP" altLang="en-US"/>
            </a:p>
          </p:txBody>
        </p:sp>
        <p:sp>
          <p:nvSpPr>
            <p:cNvPr id="18479" name="Line 279"/>
            <p:cNvSpPr>
              <a:spLocks noChangeShapeType="1"/>
            </p:cNvSpPr>
            <p:nvPr/>
          </p:nvSpPr>
          <p:spPr bwMode="auto">
            <a:xfrm flipH="1">
              <a:off x="1149" y="1014"/>
              <a:ext cx="499" cy="0"/>
            </a:xfrm>
            <a:prstGeom prst="line">
              <a:avLst/>
            </a:prstGeom>
            <a:noFill/>
            <a:ln w="19050">
              <a:solidFill>
                <a:srgbClr val="FF9933"/>
              </a:solidFill>
              <a:round/>
              <a:headEnd/>
              <a:tailEnd/>
            </a:ln>
          </p:spPr>
          <p:txBody>
            <a:bodyPr/>
            <a:lstStyle/>
            <a:p>
              <a:endParaRPr lang="ja-JP" altLang="en-US"/>
            </a:p>
          </p:txBody>
        </p:sp>
        <p:sp>
          <p:nvSpPr>
            <p:cNvPr id="18480" name="Line 280"/>
            <p:cNvSpPr>
              <a:spLocks noChangeShapeType="1"/>
            </p:cNvSpPr>
            <p:nvPr/>
          </p:nvSpPr>
          <p:spPr bwMode="auto">
            <a:xfrm flipH="1">
              <a:off x="1074" y="1092"/>
              <a:ext cx="567" cy="0"/>
            </a:xfrm>
            <a:prstGeom prst="line">
              <a:avLst/>
            </a:prstGeom>
            <a:noFill/>
            <a:ln w="19050">
              <a:solidFill>
                <a:srgbClr val="FF9933"/>
              </a:solidFill>
              <a:round/>
              <a:headEnd/>
              <a:tailEnd/>
            </a:ln>
          </p:spPr>
          <p:txBody>
            <a:bodyPr/>
            <a:lstStyle/>
            <a:p>
              <a:endParaRPr lang="ja-JP" altLang="en-US"/>
            </a:p>
          </p:txBody>
        </p:sp>
        <p:sp>
          <p:nvSpPr>
            <p:cNvPr id="18481" name="Line 281"/>
            <p:cNvSpPr>
              <a:spLocks noChangeShapeType="1"/>
            </p:cNvSpPr>
            <p:nvPr/>
          </p:nvSpPr>
          <p:spPr bwMode="auto">
            <a:xfrm flipH="1">
              <a:off x="1002" y="1146"/>
              <a:ext cx="646" cy="0"/>
            </a:xfrm>
            <a:prstGeom prst="line">
              <a:avLst/>
            </a:prstGeom>
            <a:noFill/>
            <a:ln w="19050">
              <a:solidFill>
                <a:srgbClr val="FF9933"/>
              </a:solidFill>
              <a:round/>
              <a:headEnd/>
              <a:tailEnd/>
            </a:ln>
          </p:spPr>
          <p:txBody>
            <a:bodyPr/>
            <a:lstStyle/>
            <a:p>
              <a:endParaRPr lang="ja-JP" altLang="en-US"/>
            </a:p>
          </p:txBody>
        </p:sp>
        <p:sp>
          <p:nvSpPr>
            <p:cNvPr id="18482" name="Line 282"/>
            <p:cNvSpPr>
              <a:spLocks noChangeShapeType="1"/>
            </p:cNvSpPr>
            <p:nvPr/>
          </p:nvSpPr>
          <p:spPr bwMode="auto">
            <a:xfrm flipH="1">
              <a:off x="936" y="1218"/>
              <a:ext cx="714" cy="0"/>
            </a:xfrm>
            <a:prstGeom prst="line">
              <a:avLst/>
            </a:prstGeom>
            <a:noFill/>
            <a:ln w="19050">
              <a:solidFill>
                <a:srgbClr val="FF9933"/>
              </a:solidFill>
              <a:round/>
              <a:headEnd/>
              <a:tailEnd/>
            </a:ln>
          </p:spPr>
          <p:txBody>
            <a:bodyPr/>
            <a:lstStyle/>
            <a:p>
              <a:endParaRPr lang="ja-JP" altLang="en-US"/>
            </a:p>
          </p:txBody>
        </p:sp>
        <p:sp>
          <p:nvSpPr>
            <p:cNvPr id="18483" name="Line 283"/>
            <p:cNvSpPr>
              <a:spLocks noChangeShapeType="1"/>
            </p:cNvSpPr>
            <p:nvPr/>
          </p:nvSpPr>
          <p:spPr bwMode="auto">
            <a:xfrm>
              <a:off x="1150" y="1008"/>
              <a:ext cx="0" cy="432"/>
            </a:xfrm>
            <a:prstGeom prst="line">
              <a:avLst/>
            </a:prstGeom>
            <a:noFill/>
            <a:ln w="19050">
              <a:solidFill>
                <a:srgbClr val="FF9933"/>
              </a:solidFill>
              <a:round/>
              <a:headEnd/>
              <a:tailEnd/>
            </a:ln>
          </p:spPr>
          <p:txBody>
            <a:bodyPr/>
            <a:lstStyle/>
            <a:p>
              <a:endParaRPr lang="ja-JP" altLang="en-US"/>
            </a:p>
          </p:txBody>
        </p:sp>
        <p:sp>
          <p:nvSpPr>
            <p:cNvPr id="18484" name="Line 284"/>
            <p:cNvSpPr>
              <a:spLocks noChangeShapeType="1"/>
            </p:cNvSpPr>
            <p:nvPr/>
          </p:nvSpPr>
          <p:spPr bwMode="auto">
            <a:xfrm>
              <a:off x="1076" y="1086"/>
              <a:ext cx="0" cy="351"/>
            </a:xfrm>
            <a:prstGeom prst="line">
              <a:avLst/>
            </a:prstGeom>
            <a:noFill/>
            <a:ln w="19050">
              <a:solidFill>
                <a:srgbClr val="FF9933"/>
              </a:solidFill>
              <a:round/>
              <a:headEnd/>
              <a:tailEnd/>
            </a:ln>
          </p:spPr>
          <p:txBody>
            <a:bodyPr/>
            <a:lstStyle/>
            <a:p>
              <a:endParaRPr lang="ja-JP" altLang="en-US"/>
            </a:p>
          </p:txBody>
        </p:sp>
        <p:sp>
          <p:nvSpPr>
            <p:cNvPr id="18485" name="Line 285"/>
            <p:cNvSpPr>
              <a:spLocks noChangeShapeType="1"/>
            </p:cNvSpPr>
            <p:nvPr/>
          </p:nvSpPr>
          <p:spPr bwMode="auto">
            <a:xfrm>
              <a:off x="1008" y="1152"/>
              <a:ext cx="0" cy="295"/>
            </a:xfrm>
            <a:prstGeom prst="line">
              <a:avLst/>
            </a:prstGeom>
            <a:noFill/>
            <a:ln w="19050">
              <a:solidFill>
                <a:srgbClr val="FF9933"/>
              </a:solidFill>
              <a:round/>
              <a:headEnd/>
              <a:tailEnd/>
            </a:ln>
          </p:spPr>
          <p:txBody>
            <a:bodyPr/>
            <a:lstStyle/>
            <a:p>
              <a:endParaRPr lang="ja-JP" altLang="en-US"/>
            </a:p>
          </p:txBody>
        </p:sp>
        <p:sp>
          <p:nvSpPr>
            <p:cNvPr id="18486" name="Line 286"/>
            <p:cNvSpPr>
              <a:spLocks noChangeShapeType="1"/>
            </p:cNvSpPr>
            <p:nvPr/>
          </p:nvSpPr>
          <p:spPr bwMode="auto">
            <a:xfrm>
              <a:off x="942" y="1215"/>
              <a:ext cx="0" cy="227"/>
            </a:xfrm>
            <a:prstGeom prst="line">
              <a:avLst/>
            </a:prstGeom>
            <a:noFill/>
            <a:ln w="19050">
              <a:solidFill>
                <a:srgbClr val="FF9933"/>
              </a:solidFill>
              <a:round/>
              <a:headEnd/>
              <a:tailEnd/>
            </a:ln>
          </p:spPr>
          <p:txBody>
            <a:bodyPr/>
            <a:lstStyle/>
            <a:p>
              <a:endParaRPr lang="ja-JP" altLang="en-US"/>
            </a:p>
          </p:txBody>
        </p:sp>
        <p:sp>
          <p:nvSpPr>
            <p:cNvPr id="18487" name="Rectangle 287"/>
            <p:cNvSpPr>
              <a:spLocks noChangeArrowheads="1"/>
            </p:cNvSpPr>
            <p:nvPr/>
          </p:nvSpPr>
          <p:spPr bwMode="auto">
            <a:xfrm>
              <a:off x="282" y="954"/>
              <a:ext cx="314" cy="154"/>
            </a:xfrm>
            <a:prstGeom prst="rect">
              <a:avLst/>
            </a:prstGeom>
            <a:noFill/>
            <a:ln w="9525">
              <a:noFill/>
              <a:miter lim="800000"/>
              <a:headEnd/>
              <a:tailEnd/>
            </a:ln>
          </p:spPr>
          <p:txBody>
            <a:bodyPr wrap="none" lIns="0" tIns="0" rIns="0" bIns="0">
              <a:spAutoFit/>
            </a:bodyPr>
            <a:lstStyle/>
            <a:p>
              <a:r>
                <a:rPr lang="ja-JP" altLang="en-US" sz="1600" b="1">
                  <a:solidFill>
                    <a:srgbClr val="000000"/>
                  </a:solidFill>
                  <a:latin typeface="ＭＳ Ｐゴシック" pitchFamily="50" charset="-128"/>
                </a:rPr>
                <a:t>ミラー</a:t>
              </a:r>
              <a:endParaRPr lang="ja-JP" altLang="en-US" sz="1600">
                <a:latin typeface="ＭＳ Ｐゴシック" pitchFamily="50" charset="-128"/>
              </a:endParaRPr>
            </a:p>
          </p:txBody>
        </p:sp>
        <p:sp>
          <p:nvSpPr>
            <p:cNvPr id="18488" name="Line 288"/>
            <p:cNvSpPr>
              <a:spLocks noChangeShapeType="1"/>
            </p:cNvSpPr>
            <p:nvPr/>
          </p:nvSpPr>
          <p:spPr bwMode="auto">
            <a:xfrm>
              <a:off x="576" y="1074"/>
              <a:ext cx="240" cy="192"/>
            </a:xfrm>
            <a:prstGeom prst="line">
              <a:avLst/>
            </a:prstGeom>
            <a:noFill/>
            <a:ln w="9525">
              <a:solidFill>
                <a:schemeClr val="tx1"/>
              </a:solidFill>
              <a:round/>
              <a:headEnd/>
              <a:tailEnd type="triangle" w="med" len="med"/>
            </a:ln>
          </p:spPr>
          <p:txBody>
            <a:bodyPr/>
            <a:lstStyle/>
            <a:p>
              <a:endParaRPr lang="ja-JP" altLang="en-US"/>
            </a:p>
          </p:txBody>
        </p:sp>
      </p:grpSp>
      <p:sp>
        <p:nvSpPr>
          <p:cNvPr id="18440" name="Rectangle 290"/>
          <p:cNvSpPr>
            <a:spLocks noChangeArrowheads="1"/>
          </p:cNvSpPr>
          <p:nvPr/>
        </p:nvSpPr>
        <p:spPr bwMode="auto">
          <a:xfrm>
            <a:off x="3552825" y="1652588"/>
            <a:ext cx="9144000" cy="0"/>
          </a:xfrm>
          <a:prstGeom prst="rect">
            <a:avLst/>
          </a:prstGeom>
          <a:noFill/>
          <a:ln w="9525">
            <a:noFill/>
            <a:miter lim="800000"/>
            <a:headEnd/>
            <a:tailEnd/>
          </a:ln>
        </p:spPr>
        <p:txBody>
          <a:bodyPr>
            <a:spAutoFit/>
          </a:bodyPr>
          <a:lstStyle/>
          <a:p>
            <a:endParaRPr lang="ja-JP" altLang="en-US"/>
          </a:p>
        </p:txBody>
      </p:sp>
      <p:pic>
        <p:nvPicPr>
          <p:cNvPr id="18441" name="Picture 291" descr="D:\2010年6月原研写真\P1020562.JPG"/>
          <p:cNvPicPr>
            <a:picLocks noChangeAspect="1" noChangeArrowheads="1"/>
          </p:cNvPicPr>
          <p:nvPr/>
        </p:nvPicPr>
        <p:blipFill>
          <a:blip r:embed="rId2" cstate="print"/>
          <a:srcRect/>
          <a:stretch>
            <a:fillRect/>
          </a:stretch>
        </p:blipFill>
        <p:spPr bwMode="auto">
          <a:xfrm>
            <a:off x="6019800" y="2743200"/>
            <a:ext cx="2857500" cy="3810000"/>
          </a:xfrm>
          <a:prstGeom prst="rect">
            <a:avLst/>
          </a:prstGeom>
          <a:noFill/>
          <a:ln w="9525">
            <a:noFill/>
            <a:miter lim="800000"/>
            <a:headEnd/>
            <a:tailEnd/>
          </a:ln>
        </p:spPr>
      </p:pic>
      <p:sp>
        <p:nvSpPr>
          <p:cNvPr id="18442" name="Text Box 293"/>
          <p:cNvSpPr txBox="1">
            <a:spLocks noChangeArrowheads="1"/>
          </p:cNvSpPr>
          <p:nvPr/>
        </p:nvSpPr>
        <p:spPr bwMode="auto">
          <a:xfrm>
            <a:off x="228600" y="4038600"/>
            <a:ext cx="3657600" cy="822325"/>
          </a:xfrm>
          <a:prstGeom prst="rect">
            <a:avLst/>
          </a:prstGeom>
          <a:noFill/>
          <a:ln w="9525">
            <a:noFill/>
            <a:miter lim="800000"/>
            <a:headEnd/>
            <a:tailEnd/>
          </a:ln>
        </p:spPr>
        <p:txBody>
          <a:bodyPr>
            <a:spAutoFit/>
          </a:bodyPr>
          <a:lstStyle/>
          <a:p>
            <a:pPr>
              <a:spcBef>
                <a:spcPct val="50000"/>
              </a:spcBef>
            </a:pPr>
            <a:r>
              <a:rPr lang="ja-JP" altLang="en-US" sz="2400" b="1">
                <a:solidFill>
                  <a:srgbClr val="FF0000"/>
                </a:solidFill>
                <a:latin typeface="ＭＳ Ｐゴシック" pitchFamily="50" charset="-128"/>
              </a:rPr>
              <a:t>露光時間：</a:t>
            </a:r>
            <a:r>
              <a:rPr lang="en-US" altLang="ja-JP" sz="2400" b="1">
                <a:solidFill>
                  <a:srgbClr val="FF0000"/>
                </a:solidFill>
                <a:latin typeface="ＭＳ Ｐゴシック" pitchFamily="50" charset="-128"/>
              </a:rPr>
              <a:t>25sec</a:t>
            </a:r>
            <a:r>
              <a:rPr lang="en-US" altLang="ja-JP" sz="2000" b="1">
                <a:latin typeface="ＭＳ Ｐゴシック" pitchFamily="50" charset="-128"/>
              </a:rPr>
              <a:t> </a:t>
            </a:r>
            <a:r>
              <a:rPr lang="ja-JP" altLang="en-US" sz="2000" b="1">
                <a:latin typeface="ＭＳ Ｐゴシック" pitchFamily="50" charset="-128"/>
              </a:rPr>
              <a:t>　</a:t>
            </a:r>
          </a:p>
          <a:p>
            <a:pPr>
              <a:lnSpc>
                <a:spcPct val="50000"/>
              </a:lnSpc>
              <a:spcBef>
                <a:spcPct val="50000"/>
              </a:spcBef>
            </a:pPr>
            <a:r>
              <a:rPr lang="ja-JP" altLang="en-US" sz="2400" b="1">
                <a:solidFill>
                  <a:srgbClr val="FF0000"/>
                </a:solidFill>
                <a:latin typeface="ＭＳ Ｐゴシック" pitchFamily="50" charset="-128"/>
              </a:rPr>
              <a:t>画素寸法：</a:t>
            </a:r>
            <a:r>
              <a:rPr lang="en-US" altLang="ja-JP" sz="2400" b="1">
                <a:solidFill>
                  <a:srgbClr val="FF0000"/>
                </a:solidFill>
                <a:latin typeface="ＭＳ Ｐゴシック" pitchFamily="50" charset="-128"/>
              </a:rPr>
              <a:t>3.6</a:t>
            </a:r>
            <a:r>
              <a:rPr lang="en-US" altLang="ja-JP" sz="2400" b="1">
                <a:solidFill>
                  <a:srgbClr val="FF0000"/>
                </a:solidFill>
                <a:latin typeface="ＭＳ Ｐゴシック" pitchFamily="50" charset="-128"/>
                <a:cs typeface="Times New Roman" pitchFamily="18" charset="0"/>
              </a:rPr>
              <a:t>μ</a:t>
            </a:r>
            <a:r>
              <a:rPr lang="en-US" altLang="ja-JP" sz="2400" b="1">
                <a:solidFill>
                  <a:srgbClr val="FF0000"/>
                </a:solidFill>
                <a:latin typeface="ＭＳ Ｐゴシック" pitchFamily="50" charset="-128"/>
              </a:rPr>
              <a:t>m/pixel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Text Box 10"/>
          <p:cNvSpPr txBox="1">
            <a:spLocks noChangeArrowheads="1"/>
          </p:cNvSpPr>
          <p:nvPr/>
        </p:nvSpPr>
        <p:spPr bwMode="auto">
          <a:xfrm>
            <a:off x="395288" y="1019175"/>
            <a:ext cx="8424862" cy="393700"/>
          </a:xfrm>
          <a:prstGeom prst="rect">
            <a:avLst/>
          </a:prstGeom>
          <a:solidFill>
            <a:schemeClr val="bg1"/>
          </a:solidFill>
          <a:ln w="9525">
            <a:noFill/>
            <a:round/>
            <a:headEnd/>
            <a:tailEnd/>
          </a:ln>
        </p:spPr>
        <p:txBody>
          <a:bodyPr lIns="81639" tIns="42452" rIns="81639" bIns="42452">
            <a:spAutoFit/>
          </a:bodyPr>
          <a:lstStyle/>
          <a:p>
            <a:pPr algn="ctr" defTabSz="407988" hangingPunct="0">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kumimoji="0" lang="ja-JP" altLang="en-US" sz="2000"/>
              <a:t>結露水と発電性能に関係の解明には電池内部の可視化が有効</a:t>
            </a:r>
          </a:p>
        </p:txBody>
      </p:sp>
      <p:sp>
        <p:nvSpPr>
          <p:cNvPr id="17" name="Rectangle 2"/>
          <p:cNvSpPr txBox="1">
            <a:spLocks noChangeArrowheads="1"/>
          </p:cNvSpPr>
          <p:nvPr/>
        </p:nvSpPr>
        <p:spPr>
          <a:xfrm>
            <a:off x="406400" y="141288"/>
            <a:ext cx="24368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ja-JP" sz="3200" b="1" kern="0" dirty="0">
                <a:solidFill>
                  <a:schemeClr val="tx2"/>
                </a:solidFill>
                <a:latin typeface="+mn-lt"/>
                <a:ea typeface="+mj-ea"/>
                <a:cs typeface="+mj-cs"/>
              </a:rPr>
              <a:t>1. </a:t>
            </a:r>
            <a:r>
              <a:rPr lang="ja-JP" altLang="en-US" sz="3200" b="1" kern="0" dirty="0">
                <a:solidFill>
                  <a:schemeClr val="tx2"/>
                </a:solidFill>
                <a:latin typeface="ＭＳ Ｐゴシック" charset="-128"/>
                <a:ea typeface="+mj-ea"/>
                <a:cs typeface="+mj-cs"/>
              </a:rPr>
              <a:t>研究背景</a:t>
            </a:r>
            <a:endParaRPr lang="ja-JP" altLang="en-US" sz="3200" b="1" kern="0" dirty="0">
              <a:solidFill>
                <a:schemeClr val="tx2"/>
              </a:solidFill>
              <a:latin typeface="+mj-lt"/>
              <a:ea typeface="+mj-ea"/>
              <a:cs typeface="+mj-cs"/>
            </a:endParaRPr>
          </a:p>
        </p:txBody>
      </p:sp>
      <p:sp>
        <p:nvSpPr>
          <p:cNvPr id="3079" name="テキスト ボックス 109"/>
          <p:cNvSpPr txBox="1">
            <a:spLocks noChangeArrowheads="1"/>
          </p:cNvSpPr>
          <p:nvPr/>
        </p:nvSpPr>
        <p:spPr bwMode="auto">
          <a:xfrm>
            <a:off x="107950" y="1949450"/>
            <a:ext cx="9072563" cy="400050"/>
          </a:xfrm>
          <a:prstGeom prst="rect">
            <a:avLst/>
          </a:prstGeom>
          <a:noFill/>
          <a:ln w="9525">
            <a:noFill/>
            <a:miter lim="800000"/>
            <a:headEnd/>
            <a:tailEnd/>
          </a:ln>
        </p:spPr>
        <p:txBody>
          <a:bodyPr>
            <a:spAutoFit/>
          </a:bodyPr>
          <a:lstStyle/>
          <a:p>
            <a:r>
              <a:rPr lang="ja-JP" altLang="en-US" sz="2000" u="sng">
                <a:solidFill>
                  <a:srgbClr val="FF0000"/>
                </a:solidFill>
                <a:latin typeface="Calibri" pitchFamily="34" charset="0"/>
              </a:rPr>
              <a:t>計測対象と要求される時間・空間分解能に応じて様々な手法で研究が行われてきた</a:t>
            </a:r>
          </a:p>
        </p:txBody>
      </p:sp>
      <p:sp>
        <p:nvSpPr>
          <p:cNvPr id="111" name="下矢印 110"/>
          <p:cNvSpPr/>
          <p:nvPr/>
        </p:nvSpPr>
        <p:spPr>
          <a:xfrm>
            <a:off x="4140200" y="1484313"/>
            <a:ext cx="1008063" cy="360362"/>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pic>
        <p:nvPicPr>
          <p:cNvPr id="42" name="Picture 1085"/>
          <p:cNvPicPr>
            <a:picLocks noChangeAspect="1" noChangeArrowheads="1"/>
          </p:cNvPicPr>
          <p:nvPr/>
        </p:nvPicPr>
        <p:blipFill>
          <a:blip r:embed="rId5" cstate="print"/>
          <a:srcRect t="3181" b="6363"/>
          <a:stretch>
            <a:fillRect/>
          </a:stretch>
        </p:blipFill>
        <p:spPr bwMode="auto">
          <a:xfrm>
            <a:off x="5976938" y="3068638"/>
            <a:ext cx="2916237" cy="3108325"/>
          </a:xfrm>
          <a:prstGeom prst="rect">
            <a:avLst/>
          </a:prstGeom>
          <a:noFill/>
          <a:ln w="9525">
            <a:noFill/>
            <a:miter lim="800000"/>
            <a:headEnd/>
            <a:tailEnd/>
          </a:ln>
        </p:spPr>
      </p:pic>
      <p:sp>
        <p:nvSpPr>
          <p:cNvPr id="43" name="角丸四角形 42"/>
          <p:cNvSpPr/>
          <p:nvPr/>
        </p:nvSpPr>
        <p:spPr>
          <a:xfrm>
            <a:off x="144463" y="2636838"/>
            <a:ext cx="8891587" cy="38877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nvGrpSpPr>
          <p:cNvPr id="2" name="グループ化 18"/>
          <p:cNvGrpSpPr>
            <a:grpSpLocks/>
          </p:cNvGrpSpPr>
          <p:nvPr/>
        </p:nvGrpSpPr>
        <p:grpSpPr bwMode="auto">
          <a:xfrm>
            <a:off x="215900" y="2708275"/>
            <a:ext cx="5868988" cy="3648075"/>
            <a:chOff x="216024" y="2708920"/>
            <a:chExt cx="5868144" cy="3647653"/>
          </a:xfrm>
        </p:grpSpPr>
        <p:sp>
          <p:nvSpPr>
            <p:cNvPr id="3084" name="テキスト ボックス 43"/>
            <p:cNvSpPr txBox="1">
              <a:spLocks noChangeArrowheads="1"/>
            </p:cNvSpPr>
            <p:nvPr/>
          </p:nvSpPr>
          <p:spPr bwMode="auto">
            <a:xfrm>
              <a:off x="251520" y="2708920"/>
              <a:ext cx="3240360" cy="461665"/>
            </a:xfrm>
            <a:prstGeom prst="rect">
              <a:avLst/>
            </a:prstGeom>
            <a:noFill/>
            <a:ln w="9525">
              <a:noFill/>
              <a:miter lim="800000"/>
              <a:headEnd/>
              <a:tailEnd/>
            </a:ln>
          </p:spPr>
          <p:txBody>
            <a:bodyPr>
              <a:spAutoFit/>
            </a:bodyPr>
            <a:lstStyle/>
            <a:p>
              <a:r>
                <a:rPr lang="ja-JP" altLang="en-US" sz="2400" b="1" u="sng">
                  <a:latin typeface="Calibri" pitchFamily="34" charset="0"/>
                </a:rPr>
                <a:t>中性子ラジオグラフィ法</a:t>
              </a:r>
            </a:p>
          </p:txBody>
        </p:sp>
        <p:sp>
          <p:nvSpPr>
            <p:cNvPr id="3085" name="Text Box 1074"/>
            <p:cNvSpPr txBox="1">
              <a:spLocks noChangeArrowheads="1"/>
            </p:cNvSpPr>
            <p:nvPr/>
          </p:nvSpPr>
          <p:spPr bwMode="auto">
            <a:xfrm>
              <a:off x="251520" y="5157192"/>
              <a:ext cx="4135760" cy="369332"/>
            </a:xfrm>
            <a:prstGeom prst="rect">
              <a:avLst/>
            </a:prstGeom>
            <a:noFill/>
            <a:ln w="9525">
              <a:noFill/>
              <a:miter lim="800000"/>
              <a:headEnd/>
              <a:tailEnd/>
            </a:ln>
          </p:spPr>
          <p:txBody>
            <a:bodyPr>
              <a:spAutoFit/>
            </a:bodyPr>
            <a:lstStyle/>
            <a:p>
              <a:pPr>
                <a:spcBef>
                  <a:spcPct val="50000"/>
                </a:spcBef>
              </a:pPr>
              <a:r>
                <a:rPr lang="ja-JP" altLang="en-US" u="sng">
                  <a:latin typeface="ＭＳ Ｐゴシック" pitchFamily="50" charset="-128"/>
                </a:rPr>
                <a:t>・照射体中の放射線量の減衰の一般式</a:t>
              </a:r>
            </a:p>
          </p:txBody>
        </p:sp>
        <p:grpSp>
          <p:nvGrpSpPr>
            <p:cNvPr id="3086" name="Group 1081"/>
            <p:cNvGrpSpPr>
              <a:grpSpLocks/>
            </p:cNvGrpSpPr>
            <p:nvPr/>
          </p:nvGrpSpPr>
          <p:grpSpPr bwMode="auto">
            <a:xfrm>
              <a:off x="3811327" y="5661248"/>
              <a:ext cx="2232137" cy="695325"/>
              <a:chOff x="6624" y="1152"/>
              <a:chExt cx="1516" cy="671"/>
            </a:xfrm>
          </p:grpSpPr>
          <p:sp>
            <p:nvSpPr>
              <p:cNvPr id="3090" name="Text Box 1082"/>
              <p:cNvSpPr txBox="1">
                <a:spLocks noChangeArrowheads="1"/>
              </p:cNvSpPr>
              <p:nvPr/>
            </p:nvSpPr>
            <p:spPr bwMode="auto">
              <a:xfrm>
                <a:off x="6960" y="1152"/>
                <a:ext cx="1180" cy="650"/>
              </a:xfrm>
              <a:prstGeom prst="rect">
                <a:avLst/>
              </a:prstGeom>
              <a:noFill/>
              <a:ln w="28575">
                <a:noFill/>
                <a:miter lim="800000"/>
                <a:headEnd type="none" w="med" len="lg"/>
                <a:tailEnd type="none" w="med" len="lg"/>
              </a:ln>
            </p:spPr>
            <p:txBody>
              <a:bodyPr>
                <a:spAutoFit/>
              </a:bodyPr>
              <a:lstStyle/>
              <a:p>
                <a:pPr>
                  <a:lnSpc>
                    <a:spcPct val="80000"/>
                  </a:lnSpc>
                  <a:spcBef>
                    <a:spcPct val="50000"/>
                  </a:spcBef>
                </a:pPr>
                <a:r>
                  <a:rPr lang="ja-JP" altLang="en-US">
                    <a:solidFill>
                      <a:srgbClr val="000000"/>
                    </a:solidFill>
                    <a:latin typeface="Calibri" pitchFamily="34" charset="0"/>
                  </a:rPr>
                  <a:t>：密度</a:t>
                </a:r>
                <a:endParaRPr lang="en-US" altLang="ja-JP">
                  <a:solidFill>
                    <a:srgbClr val="000000"/>
                  </a:solidFill>
                  <a:latin typeface="Calibri" pitchFamily="34" charset="0"/>
                </a:endParaRPr>
              </a:p>
              <a:p>
                <a:pPr>
                  <a:lnSpc>
                    <a:spcPct val="80000"/>
                  </a:lnSpc>
                  <a:spcBef>
                    <a:spcPct val="50000"/>
                  </a:spcBef>
                </a:pPr>
                <a:r>
                  <a:rPr lang="ja-JP" altLang="en-US">
                    <a:solidFill>
                      <a:srgbClr val="000000"/>
                    </a:solidFill>
                    <a:latin typeface="Calibri" pitchFamily="34" charset="0"/>
                  </a:rPr>
                  <a:t>：質量減衰係数</a:t>
                </a:r>
                <a:endParaRPr lang="en-US" altLang="ja-JP">
                  <a:solidFill>
                    <a:srgbClr val="000000"/>
                  </a:solidFill>
                  <a:latin typeface="Calibri" pitchFamily="34" charset="0"/>
                </a:endParaRPr>
              </a:p>
            </p:txBody>
          </p:sp>
          <p:graphicFrame>
            <p:nvGraphicFramePr>
              <p:cNvPr id="3075" name="Object 2"/>
              <p:cNvGraphicFramePr>
                <a:graphicFrameLocks noChangeAspect="1"/>
              </p:cNvGraphicFramePr>
              <p:nvPr/>
            </p:nvGraphicFramePr>
            <p:xfrm>
              <a:off x="6624" y="1152"/>
              <a:ext cx="321" cy="346"/>
            </p:xfrm>
            <a:graphic>
              <a:graphicData uri="http://schemas.openxmlformats.org/presentationml/2006/ole">
                <p:oleObj spid="_x0000_s3075" name="数式" r:id="rId6" imgW="152280" imgH="164880" progId="Equation.3">
                  <p:embed/>
                </p:oleObj>
              </a:graphicData>
            </a:graphic>
          </p:graphicFrame>
          <p:graphicFrame>
            <p:nvGraphicFramePr>
              <p:cNvPr id="3076" name="Object 3"/>
              <p:cNvGraphicFramePr>
                <a:graphicFrameLocks noChangeAspect="1"/>
              </p:cNvGraphicFramePr>
              <p:nvPr/>
            </p:nvGraphicFramePr>
            <p:xfrm>
              <a:off x="6624" y="1344"/>
              <a:ext cx="454" cy="479"/>
            </p:xfrm>
            <a:graphic>
              <a:graphicData uri="http://schemas.openxmlformats.org/presentationml/2006/ole">
                <p:oleObj spid="_x0000_s3076" name="数式" r:id="rId7" imgW="215640" imgH="228600" progId="Equation.3">
                  <p:embed/>
                </p:oleObj>
              </a:graphicData>
            </a:graphic>
          </p:graphicFrame>
        </p:grpSp>
        <p:graphicFrame>
          <p:nvGraphicFramePr>
            <p:cNvPr id="3074" name="Object 4"/>
            <p:cNvGraphicFramePr>
              <a:graphicFrameLocks noChangeAspect="1"/>
            </p:cNvGraphicFramePr>
            <p:nvPr/>
          </p:nvGraphicFramePr>
          <p:xfrm>
            <a:off x="858888" y="5714837"/>
            <a:ext cx="2808312" cy="522475"/>
          </p:xfrm>
          <a:graphic>
            <a:graphicData uri="http://schemas.openxmlformats.org/presentationml/2006/ole">
              <p:oleObj spid="_x0000_s3074" name="数式" r:id="rId8" imgW="1091880" imgH="203040" progId="Equation.3">
                <p:embed/>
              </p:oleObj>
            </a:graphicData>
          </a:graphic>
        </p:graphicFrame>
        <p:sp>
          <p:nvSpPr>
            <p:cNvPr id="3087" name="テキスト ボックス 50"/>
            <p:cNvSpPr txBox="1">
              <a:spLocks noChangeArrowheads="1"/>
            </p:cNvSpPr>
            <p:nvPr/>
          </p:nvSpPr>
          <p:spPr bwMode="auto">
            <a:xfrm>
              <a:off x="683568" y="3284984"/>
              <a:ext cx="4824536" cy="707886"/>
            </a:xfrm>
            <a:prstGeom prst="rect">
              <a:avLst/>
            </a:prstGeom>
            <a:noFill/>
            <a:ln w="9525">
              <a:noFill/>
              <a:miter lim="800000"/>
              <a:headEnd/>
              <a:tailEnd/>
            </a:ln>
          </p:spPr>
          <p:txBody>
            <a:bodyPr>
              <a:spAutoFit/>
            </a:bodyPr>
            <a:lstStyle/>
            <a:p>
              <a:pPr algn="ctr"/>
              <a:r>
                <a:rPr lang="ja-JP" altLang="en-US" sz="2000">
                  <a:latin typeface="Calibri" pitchFamily="34" charset="0"/>
                </a:rPr>
                <a:t>中性子線の金属を良く透過し水で減衰する性質を利用した可視化手法</a:t>
              </a:r>
            </a:p>
          </p:txBody>
        </p:sp>
        <p:sp>
          <p:nvSpPr>
            <p:cNvPr id="3088" name="テキスト ボックス 51"/>
            <p:cNvSpPr txBox="1">
              <a:spLocks noChangeArrowheads="1"/>
            </p:cNvSpPr>
            <p:nvPr/>
          </p:nvSpPr>
          <p:spPr bwMode="auto">
            <a:xfrm>
              <a:off x="216024" y="4509120"/>
              <a:ext cx="5868144" cy="400110"/>
            </a:xfrm>
            <a:prstGeom prst="rect">
              <a:avLst/>
            </a:prstGeom>
            <a:noFill/>
            <a:ln w="9525">
              <a:noFill/>
              <a:miter lim="800000"/>
              <a:headEnd/>
              <a:tailEnd/>
            </a:ln>
          </p:spPr>
          <p:txBody>
            <a:bodyPr>
              <a:spAutoFit/>
            </a:bodyPr>
            <a:lstStyle/>
            <a:p>
              <a:pPr algn="ctr"/>
              <a:r>
                <a:rPr lang="ja-JP" altLang="en-US" sz="2000">
                  <a:solidFill>
                    <a:srgbClr val="FF0000"/>
                  </a:solidFill>
                  <a:latin typeface="Calibri" pitchFamily="34" charset="0"/>
                </a:rPr>
                <a:t>実機に近い形での</a:t>
              </a:r>
              <a:r>
                <a:rPr lang="en-US" altLang="ja-JP" sz="2000">
                  <a:solidFill>
                    <a:srgbClr val="FF0000"/>
                  </a:solidFill>
                  <a:latin typeface="Calibri" pitchFamily="34" charset="0"/>
                </a:rPr>
                <a:t>PEFC</a:t>
              </a:r>
              <a:r>
                <a:rPr lang="ja-JP" altLang="en-US" sz="2000">
                  <a:solidFill>
                    <a:srgbClr val="FF0000"/>
                  </a:solidFill>
                  <a:latin typeface="Calibri" pitchFamily="34" charset="0"/>
                </a:rPr>
                <a:t>内水分布の可視化が可能</a:t>
              </a:r>
            </a:p>
          </p:txBody>
        </p:sp>
        <p:sp>
          <p:nvSpPr>
            <p:cNvPr id="53" name="下矢印 52"/>
            <p:cNvSpPr/>
            <p:nvPr/>
          </p:nvSpPr>
          <p:spPr>
            <a:xfrm>
              <a:off x="2771531" y="4077187"/>
              <a:ext cx="504752" cy="36032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Tree>
    <p:custDataLst>
      <p:tags r:id="rId2"/>
    </p:custDataLst>
  </p:cSld>
  <p:clrMapOvr>
    <a:masterClrMapping/>
  </p:clrMapOvr>
  <p:transition advTm="46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グループ化 244"/>
          <p:cNvGrpSpPr>
            <a:grpSpLocks noChangeAspect="1"/>
          </p:cNvGrpSpPr>
          <p:nvPr/>
        </p:nvGrpSpPr>
        <p:grpSpPr bwMode="auto">
          <a:xfrm>
            <a:off x="179388" y="1268413"/>
            <a:ext cx="5545137" cy="2892425"/>
            <a:chOff x="141703" y="1557189"/>
            <a:chExt cx="6479980" cy="3364285"/>
          </a:xfrm>
        </p:grpSpPr>
        <p:sp>
          <p:nvSpPr>
            <p:cNvPr id="1042" name="Text Box 72"/>
            <p:cNvSpPr txBox="1">
              <a:spLocks noChangeAspect="1" noChangeArrowheads="1"/>
            </p:cNvSpPr>
            <p:nvPr/>
          </p:nvSpPr>
          <p:spPr bwMode="auto">
            <a:xfrm>
              <a:off x="1827213" y="1731814"/>
              <a:ext cx="296862" cy="267172"/>
            </a:xfrm>
            <a:prstGeom prst="rect">
              <a:avLst/>
            </a:prstGeom>
            <a:noFill/>
            <a:ln w="9525">
              <a:noFill/>
              <a:miter lim="800000"/>
              <a:headEnd/>
              <a:tailEnd/>
            </a:ln>
          </p:spPr>
          <p:txBody>
            <a:bodyPr lIns="51227" tIns="25614" rIns="51227" bIns="25614">
              <a:spAutoFit/>
            </a:bodyPr>
            <a:lstStyle/>
            <a:p>
              <a:pPr defTabSz="512763">
                <a:spcBef>
                  <a:spcPct val="50000"/>
                </a:spcBef>
              </a:pPr>
              <a:r>
                <a:rPr lang="en-US" altLang="ja-JP" sz="1400">
                  <a:solidFill>
                    <a:srgbClr val="000000"/>
                  </a:solidFill>
                  <a:latin typeface="Calibri" pitchFamily="34" charset="0"/>
                  <a:cs typeface="Arial" charset="0"/>
                </a:rPr>
                <a:t>e</a:t>
              </a:r>
              <a:r>
                <a:rPr lang="en-US" altLang="ja-JP" sz="1400" baseline="30000">
                  <a:solidFill>
                    <a:srgbClr val="000000"/>
                  </a:solidFill>
                  <a:latin typeface="Calibri" pitchFamily="34" charset="0"/>
                  <a:cs typeface="Arial" charset="0"/>
                </a:rPr>
                <a:t>-</a:t>
              </a:r>
            </a:p>
          </p:txBody>
        </p:sp>
        <p:sp>
          <p:nvSpPr>
            <p:cNvPr id="1043" name="Text Box 68"/>
            <p:cNvSpPr txBox="1">
              <a:spLocks noChangeAspect="1" noChangeArrowheads="1"/>
            </p:cNvSpPr>
            <p:nvPr/>
          </p:nvSpPr>
          <p:spPr bwMode="auto">
            <a:xfrm>
              <a:off x="5308600" y="1812776"/>
              <a:ext cx="971550" cy="267172"/>
            </a:xfrm>
            <a:prstGeom prst="rect">
              <a:avLst/>
            </a:prstGeom>
            <a:solidFill>
              <a:srgbClr val="FFCCFF">
                <a:alpha val="50195"/>
              </a:srgbClr>
            </a:solidFill>
            <a:ln w="9525">
              <a:noFill/>
              <a:miter lim="800000"/>
              <a:headEnd/>
              <a:tailEnd/>
            </a:ln>
          </p:spPr>
          <p:txBody>
            <a:bodyPr lIns="51227" tIns="25614" rIns="51227" bIns="25614">
              <a:spAutoFit/>
            </a:bodyPr>
            <a:lstStyle/>
            <a:p>
              <a:pPr algn="ctr" defTabSz="512763">
                <a:spcBef>
                  <a:spcPct val="50000"/>
                </a:spcBef>
              </a:pPr>
              <a:r>
                <a:rPr lang="en-US" altLang="ja-JP" sz="1400">
                  <a:solidFill>
                    <a:srgbClr val="000000"/>
                  </a:solidFill>
                  <a:latin typeface="Calibri" pitchFamily="34" charset="0"/>
                  <a:cs typeface="Arial" charset="0"/>
                </a:rPr>
                <a:t>Cathode</a:t>
              </a:r>
              <a:endParaRPr lang="ja-JP" altLang="en-US" sz="1400">
                <a:solidFill>
                  <a:srgbClr val="000000"/>
                </a:solidFill>
                <a:latin typeface="Calibri" pitchFamily="34" charset="0"/>
                <a:cs typeface="Arial" charset="0"/>
              </a:endParaRPr>
            </a:p>
          </p:txBody>
        </p:sp>
        <p:sp>
          <p:nvSpPr>
            <p:cNvPr id="1044" name="Text Box 69"/>
            <p:cNvSpPr txBox="1">
              <a:spLocks noChangeAspect="1" noChangeArrowheads="1"/>
            </p:cNvSpPr>
            <p:nvPr/>
          </p:nvSpPr>
          <p:spPr bwMode="auto">
            <a:xfrm>
              <a:off x="620713" y="1812776"/>
              <a:ext cx="927100" cy="267172"/>
            </a:xfrm>
            <a:prstGeom prst="rect">
              <a:avLst/>
            </a:prstGeom>
            <a:solidFill>
              <a:srgbClr val="FFCCFF">
                <a:alpha val="50195"/>
              </a:srgbClr>
            </a:solidFill>
            <a:ln w="9525">
              <a:noFill/>
              <a:miter lim="800000"/>
              <a:headEnd/>
              <a:tailEnd/>
            </a:ln>
          </p:spPr>
          <p:txBody>
            <a:bodyPr lIns="51227" tIns="25614" rIns="51227" bIns="25614">
              <a:spAutoFit/>
            </a:bodyPr>
            <a:lstStyle/>
            <a:p>
              <a:pPr algn="ctr" defTabSz="512763">
                <a:spcBef>
                  <a:spcPct val="50000"/>
                </a:spcBef>
              </a:pPr>
              <a:r>
                <a:rPr lang="en-US" altLang="ja-JP" sz="1400">
                  <a:solidFill>
                    <a:srgbClr val="000000"/>
                  </a:solidFill>
                  <a:latin typeface="Calibri" pitchFamily="34" charset="0"/>
                  <a:cs typeface="Arial" charset="0"/>
                </a:rPr>
                <a:t>Anode</a:t>
              </a:r>
              <a:endParaRPr lang="ja-JP" altLang="en-US" sz="1400">
                <a:solidFill>
                  <a:srgbClr val="000000"/>
                </a:solidFill>
                <a:latin typeface="Calibri" pitchFamily="34" charset="0"/>
                <a:cs typeface="Arial" charset="0"/>
              </a:endParaRPr>
            </a:p>
          </p:txBody>
        </p:sp>
        <p:grpSp>
          <p:nvGrpSpPr>
            <p:cNvPr id="1045" name="グループ化 238"/>
            <p:cNvGrpSpPr>
              <a:grpSpLocks noChangeAspect="1"/>
            </p:cNvGrpSpPr>
            <p:nvPr/>
          </p:nvGrpSpPr>
          <p:grpSpPr bwMode="auto">
            <a:xfrm>
              <a:off x="412750" y="1557189"/>
              <a:ext cx="6030913" cy="2808287"/>
              <a:chOff x="593450" y="1483643"/>
              <a:chExt cx="4964906" cy="2311717"/>
            </a:xfrm>
          </p:grpSpPr>
          <p:sp>
            <p:nvSpPr>
              <p:cNvPr id="1056" name="Rectangle 159"/>
              <p:cNvSpPr>
                <a:spLocks noChangeAspect="1" noChangeArrowheads="1"/>
              </p:cNvSpPr>
              <p:nvPr/>
            </p:nvSpPr>
            <p:spPr bwMode="auto">
              <a:xfrm>
                <a:off x="3235209" y="1986563"/>
                <a:ext cx="478631" cy="1808797"/>
              </a:xfrm>
              <a:prstGeom prst="rect">
                <a:avLst/>
              </a:prstGeom>
              <a:solidFill>
                <a:srgbClr val="FFC000">
                  <a:alpha val="59999"/>
                </a:srgbClr>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57" name="Rectangle 4"/>
              <p:cNvSpPr>
                <a:spLocks noChangeAspect="1" noChangeArrowheads="1"/>
              </p:cNvSpPr>
              <p:nvPr/>
            </p:nvSpPr>
            <p:spPr bwMode="auto">
              <a:xfrm>
                <a:off x="2879450" y="1986563"/>
                <a:ext cx="381477" cy="1808797"/>
              </a:xfrm>
              <a:prstGeom prst="rect">
                <a:avLst/>
              </a:prstGeom>
              <a:solidFill>
                <a:srgbClr val="FF99CC"/>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58" name="Rectangle 5"/>
              <p:cNvSpPr>
                <a:spLocks noChangeAspect="1" noChangeArrowheads="1"/>
              </p:cNvSpPr>
              <p:nvPr/>
            </p:nvSpPr>
            <p:spPr bwMode="auto">
              <a:xfrm>
                <a:off x="2426536" y="1986563"/>
                <a:ext cx="452913" cy="1808797"/>
              </a:xfrm>
              <a:prstGeom prst="rect">
                <a:avLst/>
              </a:prstGeom>
              <a:solidFill>
                <a:srgbClr val="FFC000">
                  <a:alpha val="59999"/>
                </a:srgbClr>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59" name="Rectangle 7"/>
              <p:cNvSpPr>
                <a:spLocks noChangeAspect="1" noChangeArrowheads="1"/>
              </p:cNvSpPr>
              <p:nvPr/>
            </p:nvSpPr>
            <p:spPr bwMode="auto">
              <a:xfrm>
                <a:off x="1586431" y="1986563"/>
                <a:ext cx="844391" cy="1808797"/>
              </a:xfrm>
              <a:prstGeom prst="rect">
                <a:avLst/>
              </a:prstGeom>
              <a:solidFill>
                <a:srgbClr val="00B0F0">
                  <a:alpha val="30196"/>
                </a:srgbClr>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60" name="Rectangle 8"/>
              <p:cNvSpPr>
                <a:spLocks noChangeAspect="1" noChangeArrowheads="1"/>
              </p:cNvSpPr>
              <p:nvPr/>
            </p:nvSpPr>
            <p:spPr bwMode="auto">
              <a:xfrm>
                <a:off x="3713839" y="1986563"/>
                <a:ext cx="851535" cy="1808797"/>
              </a:xfrm>
              <a:prstGeom prst="rect">
                <a:avLst/>
              </a:prstGeom>
              <a:solidFill>
                <a:srgbClr val="00B0F0">
                  <a:alpha val="30196"/>
                </a:srgbClr>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61" name="Rectangle 9"/>
              <p:cNvSpPr>
                <a:spLocks noChangeAspect="1" noChangeArrowheads="1"/>
              </p:cNvSpPr>
              <p:nvPr/>
            </p:nvSpPr>
            <p:spPr bwMode="auto">
              <a:xfrm>
                <a:off x="4556802" y="1986563"/>
                <a:ext cx="920115" cy="1808797"/>
              </a:xfrm>
              <a:prstGeom prst="rect">
                <a:avLst/>
              </a:prstGeom>
              <a:solidFill>
                <a:srgbClr val="C0C0C0">
                  <a:alpha val="59999"/>
                </a:srgbClr>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62" name="Rectangle 10"/>
              <p:cNvSpPr>
                <a:spLocks noChangeAspect="1" noChangeArrowheads="1"/>
              </p:cNvSpPr>
              <p:nvPr/>
            </p:nvSpPr>
            <p:spPr bwMode="auto">
              <a:xfrm>
                <a:off x="676317" y="1986563"/>
                <a:ext cx="924402" cy="1808797"/>
              </a:xfrm>
              <a:prstGeom prst="rect">
                <a:avLst/>
              </a:prstGeom>
              <a:solidFill>
                <a:srgbClr val="C0C0C0">
                  <a:alpha val="59999"/>
                </a:srgbClr>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63" name="Rectangle 11"/>
              <p:cNvSpPr>
                <a:spLocks noChangeAspect="1" noChangeArrowheads="1"/>
              </p:cNvSpPr>
              <p:nvPr/>
            </p:nvSpPr>
            <p:spPr bwMode="auto">
              <a:xfrm>
                <a:off x="1014951" y="2235165"/>
                <a:ext cx="577215" cy="574357"/>
              </a:xfrm>
              <a:prstGeom prst="rect">
                <a:avLst/>
              </a:prstGeom>
              <a:solidFill>
                <a:srgbClr val="FFFFFF"/>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grpSp>
            <p:nvGrpSpPr>
              <p:cNvPr id="1064" name="Group 35"/>
              <p:cNvGrpSpPr>
                <a:grpSpLocks noChangeAspect="1"/>
              </p:cNvGrpSpPr>
              <p:nvPr/>
            </p:nvGrpSpPr>
            <p:grpSpPr bwMode="auto">
              <a:xfrm>
                <a:off x="4125319" y="2493762"/>
                <a:ext cx="257175" cy="318611"/>
                <a:chOff x="3696" y="2160"/>
                <a:chExt cx="261" cy="309"/>
              </a:xfrm>
            </p:grpSpPr>
            <p:sp>
              <p:nvSpPr>
                <p:cNvPr id="1136" name="Oval 36"/>
                <p:cNvSpPr>
                  <a:spLocks noChangeAspect="1" noChangeArrowheads="1"/>
                </p:cNvSpPr>
                <p:nvPr/>
              </p:nvSpPr>
              <p:spPr bwMode="auto">
                <a:xfrm>
                  <a:off x="3744" y="2160"/>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37" name="Oval 37"/>
                <p:cNvSpPr>
                  <a:spLocks noChangeAspect="1" noChangeArrowheads="1"/>
                </p:cNvSpPr>
                <p:nvPr/>
              </p:nvSpPr>
              <p:spPr bwMode="auto">
                <a:xfrm>
                  <a:off x="3696" y="2256"/>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grpSp>
          <p:sp>
            <p:nvSpPr>
              <p:cNvPr id="1065" name="Text Box 74"/>
              <p:cNvSpPr txBox="1">
                <a:spLocks noChangeAspect="1" noChangeArrowheads="1"/>
              </p:cNvSpPr>
              <p:nvPr/>
            </p:nvSpPr>
            <p:spPr bwMode="auto">
              <a:xfrm>
                <a:off x="3276642" y="1986563"/>
                <a:ext cx="295752" cy="219930"/>
              </a:xfrm>
              <a:prstGeom prst="rect">
                <a:avLst/>
              </a:prstGeom>
              <a:noFill/>
              <a:ln w="9525">
                <a:noFill/>
                <a:miter lim="800000"/>
                <a:headEnd/>
                <a:tailEnd/>
              </a:ln>
            </p:spPr>
            <p:txBody>
              <a:bodyPr lIns="51227" tIns="25614" rIns="51227" bIns="25614">
                <a:spAutoFit/>
              </a:bodyPr>
              <a:lstStyle/>
              <a:p>
                <a:pPr defTabSz="512763">
                  <a:spcBef>
                    <a:spcPct val="50000"/>
                  </a:spcBef>
                </a:pPr>
                <a:r>
                  <a:rPr lang="en-US" altLang="ja-JP" sz="1400">
                    <a:solidFill>
                      <a:srgbClr val="000000"/>
                    </a:solidFill>
                    <a:latin typeface="Calibri" pitchFamily="34" charset="0"/>
                    <a:cs typeface="Arial" charset="0"/>
                  </a:rPr>
                  <a:t>e</a:t>
                </a:r>
                <a:r>
                  <a:rPr lang="en-US" altLang="ja-JP" sz="1400" baseline="30000">
                    <a:solidFill>
                      <a:srgbClr val="000000"/>
                    </a:solidFill>
                    <a:latin typeface="Calibri" pitchFamily="34" charset="0"/>
                    <a:cs typeface="Arial" charset="0"/>
                  </a:rPr>
                  <a:t>-</a:t>
                </a:r>
              </a:p>
            </p:txBody>
          </p:sp>
          <p:sp>
            <p:nvSpPr>
              <p:cNvPr id="1066" name="Text Box 76"/>
              <p:cNvSpPr txBox="1">
                <a:spLocks noChangeAspect="1" noChangeArrowheads="1"/>
              </p:cNvSpPr>
              <p:nvPr/>
            </p:nvSpPr>
            <p:spPr bwMode="auto">
              <a:xfrm>
                <a:off x="2929456" y="2832383"/>
                <a:ext cx="352901" cy="219930"/>
              </a:xfrm>
              <a:prstGeom prst="rect">
                <a:avLst/>
              </a:prstGeom>
              <a:noFill/>
              <a:ln w="9525">
                <a:noFill/>
                <a:miter lim="800000"/>
                <a:headEnd/>
                <a:tailEnd/>
              </a:ln>
            </p:spPr>
            <p:txBody>
              <a:bodyPr lIns="51227" tIns="25614" rIns="51227" bIns="25614">
                <a:spAutoFit/>
              </a:bodyPr>
              <a:lstStyle/>
              <a:p>
                <a:pPr defTabSz="512763">
                  <a:spcBef>
                    <a:spcPct val="50000"/>
                  </a:spcBef>
                </a:pPr>
                <a:r>
                  <a:rPr lang="en-US" altLang="ja-JP" sz="1400">
                    <a:solidFill>
                      <a:srgbClr val="000000"/>
                    </a:solidFill>
                    <a:latin typeface="Calibri" pitchFamily="34" charset="0"/>
                    <a:cs typeface="Arial" charset="0"/>
                  </a:rPr>
                  <a:t>H</a:t>
                </a:r>
                <a:r>
                  <a:rPr lang="en-US" altLang="ja-JP" sz="1400" baseline="30000">
                    <a:solidFill>
                      <a:srgbClr val="000000"/>
                    </a:solidFill>
                    <a:latin typeface="Calibri" pitchFamily="34" charset="0"/>
                    <a:cs typeface="Arial" charset="0"/>
                  </a:rPr>
                  <a:t>+</a:t>
                </a:r>
              </a:p>
            </p:txBody>
          </p:sp>
          <p:cxnSp>
            <p:nvCxnSpPr>
              <p:cNvPr id="1067" name="AutoShape 77"/>
              <p:cNvCxnSpPr>
                <a:cxnSpLocks noChangeAspect="1" noChangeShapeType="1"/>
              </p:cNvCxnSpPr>
              <p:nvPr/>
            </p:nvCxnSpPr>
            <p:spPr bwMode="auto">
              <a:xfrm>
                <a:off x="3168057" y="3158138"/>
                <a:ext cx="330042" cy="65722"/>
              </a:xfrm>
              <a:prstGeom prst="curvedConnector3">
                <a:avLst>
                  <a:gd name="adj1" fmla="val 49824"/>
                </a:avLst>
              </a:prstGeom>
              <a:noFill/>
              <a:ln w="9525">
                <a:solidFill>
                  <a:srgbClr val="000000"/>
                </a:solidFill>
                <a:round/>
                <a:headEnd/>
                <a:tailEnd type="triangle" w="med" len="med"/>
              </a:ln>
            </p:spPr>
          </p:cxnSp>
          <p:cxnSp>
            <p:nvCxnSpPr>
              <p:cNvPr id="1068" name="AutoShape 81"/>
              <p:cNvCxnSpPr>
                <a:cxnSpLocks noChangeAspect="1" noChangeShapeType="1"/>
              </p:cNvCxnSpPr>
              <p:nvPr/>
            </p:nvCxnSpPr>
            <p:spPr bwMode="auto">
              <a:xfrm rot="16200000" flipH="1">
                <a:off x="2268659" y="2557348"/>
                <a:ext cx="637222" cy="215742"/>
              </a:xfrm>
              <a:prstGeom prst="curvedConnector3">
                <a:avLst>
                  <a:gd name="adj1" fmla="val 50000"/>
                </a:avLst>
              </a:prstGeom>
              <a:noFill/>
              <a:ln w="9525">
                <a:solidFill>
                  <a:srgbClr val="000000"/>
                </a:solidFill>
                <a:round/>
                <a:headEnd/>
                <a:tailEnd type="triangle" w="med" len="med"/>
              </a:ln>
            </p:spPr>
          </p:cxnSp>
          <p:cxnSp>
            <p:nvCxnSpPr>
              <p:cNvPr id="1069" name="AutoShape 82"/>
              <p:cNvCxnSpPr>
                <a:cxnSpLocks noChangeAspect="1" noChangeShapeType="1"/>
              </p:cNvCxnSpPr>
              <p:nvPr/>
            </p:nvCxnSpPr>
            <p:spPr bwMode="auto">
              <a:xfrm rot="16200000" flipH="1">
                <a:off x="1935046" y="2673791"/>
                <a:ext cx="982980" cy="180022"/>
              </a:xfrm>
              <a:prstGeom prst="curvedConnector3">
                <a:avLst>
                  <a:gd name="adj1" fmla="val 50000"/>
                </a:avLst>
              </a:prstGeom>
              <a:noFill/>
              <a:ln w="9525">
                <a:solidFill>
                  <a:srgbClr val="000000"/>
                </a:solidFill>
                <a:round/>
                <a:headEnd/>
                <a:tailEnd type="triangle" w="med" len="med"/>
              </a:ln>
            </p:spPr>
          </p:cxnSp>
          <p:cxnSp>
            <p:nvCxnSpPr>
              <p:cNvPr id="1070" name="AutoShape 83"/>
              <p:cNvCxnSpPr>
                <a:cxnSpLocks noChangeAspect="1" noChangeShapeType="1"/>
              </p:cNvCxnSpPr>
              <p:nvPr/>
            </p:nvCxnSpPr>
            <p:spPr bwMode="auto">
              <a:xfrm rot="16200000" flipH="1">
                <a:off x="2865162" y="3020978"/>
                <a:ext cx="25717" cy="248602"/>
              </a:xfrm>
              <a:prstGeom prst="curvedConnector4">
                <a:avLst>
                  <a:gd name="adj1" fmla="val 825000"/>
                  <a:gd name="adj2" fmla="val 55139"/>
                </a:avLst>
              </a:prstGeom>
              <a:noFill/>
              <a:ln w="9525">
                <a:solidFill>
                  <a:schemeClr val="tx1"/>
                </a:solidFill>
                <a:round/>
                <a:headEnd/>
                <a:tailEnd type="triangle" w="med" len="med"/>
              </a:ln>
            </p:spPr>
          </p:cxnSp>
          <p:cxnSp>
            <p:nvCxnSpPr>
              <p:cNvPr id="1071" name="AutoShape 84"/>
              <p:cNvCxnSpPr>
                <a:cxnSpLocks noChangeAspect="1" noChangeShapeType="1"/>
              </p:cNvCxnSpPr>
              <p:nvPr/>
            </p:nvCxnSpPr>
            <p:spPr bwMode="auto">
              <a:xfrm rot="16200000" flipH="1">
                <a:off x="2715144" y="3298155"/>
                <a:ext cx="168592" cy="328612"/>
              </a:xfrm>
              <a:prstGeom prst="curvedConnector2">
                <a:avLst/>
              </a:prstGeom>
              <a:noFill/>
              <a:ln w="9525">
                <a:solidFill>
                  <a:srgbClr val="000000"/>
                </a:solidFill>
                <a:round/>
                <a:headEnd/>
                <a:tailEnd type="triangle" w="med" len="med"/>
              </a:ln>
            </p:spPr>
          </p:cxnSp>
          <p:sp>
            <p:nvSpPr>
              <p:cNvPr id="1072" name="Text Box 94"/>
              <p:cNvSpPr txBox="1">
                <a:spLocks noChangeAspect="1" noChangeArrowheads="1"/>
              </p:cNvSpPr>
              <p:nvPr/>
            </p:nvSpPr>
            <p:spPr bwMode="auto">
              <a:xfrm>
                <a:off x="949209" y="1980848"/>
                <a:ext cx="354330" cy="185541"/>
              </a:xfrm>
              <a:prstGeom prst="rect">
                <a:avLst/>
              </a:prstGeom>
              <a:noFill/>
              <a:ln w="9525">
                <a:noFill/>
                <a:miter lim="800000"/>
                <a:headEnd/>
                <a:tailEnd/>
              </a:ln>
            </p:spPr>
            <p:txBody>
              <a:bodyPr lIns="51227" tIns="0" rIns="51227" bIns="40336">
                <a:spAutoFit/>
              </a:bodyPr>
              <a:lstStyle/>
              <a:p>
                <a:pPr defTabSz="512763">
                  <a:spcBef>
                    <a:spcPct val="50000"/>
                  </a:spcBef>
                </a:pPr>
                <a:r>
                  <a:rPr lang="en-US" altLang="ja-JP" sz="1200">
                    <a:solidFill>
                      <a:srgbClr val="000000"/>
                    </a:solidFill>
                    <a:latin typeface="Calibri" pitchFamily="34" charset="0"/>
                    <a:cs typeface="Arial" charset="0"/>
                  </a:rPr>
                  <a:t>H</a:t>
                </a:r>
                <a:r>
                  <a:rPr lang="en-US" altLang="ja-JP" sz="1200" baseline="-25000">
                    <a:solidFill>
                      <a:srgbClr val="000000"/>
                    </a:solidFill>
                    <a:latin typeface="Calibri" pitchFamily="34" charset="0"/>
                    <a:cs typeface="Arial" charset="0"/>
                  </a:rPr>
                  <a:t>2</a:t>
                </a:r>
              </a:p>
            </p:txBody>
          </p:sp>
          <p:sp>
            <p:nvSpPr>
              <p:cNvPr id="1073" name="Text Box 95"/>
              <p:cNvSpPr txBox="1">
                <a:spLocks noChangeAspect="1" noChangeArrowheads="1"/>
              </p:cNvSpPr>
              <p:nvPr/>
            </p:nvSpPr>
            <p:spPr bwMode="auto">
              <a:xfrm>
                <a:off x="1747880" y="2220878"/>
                <a:ext cx="354330" cy="177349"/>
              </a:xfrm>
              <a:prstGeom prst="rect">
                <a:avLst/>
              </a:prstGeom>
              <a:noFill/>
              <a:ln w="9525">
                <a:noFill/>
                <a:miter lim="800000"/>
                <a:headEnd/>
                <a:tailEnd/>
              </a:ln>
            </p:spPr>
            <p:txBody>
              <a:bodyPr lIns="51227" tIns="0" rIns="51227" bIns="0">
                <a:spAutoFit/>
              </a:bodyPr>
              <a:lstStyle/>
              <a:p>
                <a:pPr defTabSz="512763">
                  <a:spcBef>
                    <a:spcPct val="50000"/>
                  </a:spcBef>
                </a:pPr>
                <a:r>
                  <a:rPr lang="en-US" altLang="ja-JP" sz="1400">
                    <a:solidFill>
                      <a:srgbClr val="000000"/>
                    </a:solidFill>
                    <a:latin typeface="Calibri" pitchFamily="34" charset="0"/>
                    <a:cs typeface="Arial" charset="0"/>
                  </a:rPr>
                  <a:t>H</a:t>
                </a:r>
                <a:r>
                  <a:rPr lang="en-US" altLang="ja-JP" sz="1400" baseline="-25000">
                    <a:solidFill>
                      <a:srgbClr val="000000"/>
                    </a:solidFill>
                    <a:latin typeface="Calibri" pitchFamily="34" charset="0"/>
                    <a:cs typeface="Arial" charset="0"/>
                  </a:rPr>
                  <a:t>2</a:t>
                </a:r>
              </a:p>
            </p:txBody>
          </p:sp>
          <p:sp>
            <p:nvSpPr>
              <p:cNvPr id="1074" name="Text Box 96"/>
              <p:cNvSpPr txBox="1">
                <a:spLocks noChangeAspect="1" noChangeArrowheads="1"/>
              </p:cNvSpPr>
              <p:nvPr/>
            </p:nvSpPr>
            <p:spPr bwMode="auto">
              <a:xfrm>
                <a:off x="5121159" y="2009423"/>
                <a:ext cx="355758" cy="152013"/>
              </a:xfrm>
              <a:prstGeom prst="rect">
                <a:avLst/>
              </a:prstGeom>
              <a:noFill/>
              <a:ln w="9525">
                <a:noFill/>
                <a:miter lim="800000"/>
                <a:headEnd/>
                <a:tailEnd/>
              </a:ln>
            </p:spPr>
            <p:txBody>
              <a:bodyPr lIns="51227" tIns="0" rIns="51227" bIns="0">
                <a:spAutoFit/>
              </a:bodyPr>
              <a:lstStyle/>
              <a:p>
                <a:pPr defTabSz="512763">
                  <a:spcBef>
                    <a:spcPct val="50000"/>
                  </a:spcBef>
                </a:pPr>
                <a:r>
                  <a:rPr lang="en-US" altLang="ja-JP" sz="1200">
                    <a:latin typeface="Calibri" pitchFamily="34" charset="0"/>
                    <a:cs typeface="Arial" charset="0"/>
                  </a:rPr>
                  <a:t>O</a:t>
                </a:r>
                <a:r>
                  <a:rPr lang="en-US" altLang="ja-JP" sz="1200" baseline="-25000">
                    <a:latin typeface="Calibri" pitchFamily="34" charset="0"/>
                    <a:cs typeface="Arial" charset="0"/>
                  </a:rPr>
                  <a:t>2</a:t>
                </a:r>
              </a:p>
            </p:txBody>
          </p:sp>
          <p:sp>
            <p:nvSpPr>
              <p:cNvPr id="1075" name="Text Box 97"/>
              <p:cNvSpPr txBox="1">
                <a:spLocks noChangeAspect="1" noChangeArrowheads="1"/>
              </p:cNvSpPr>
              <p:nvPr/>
            </p:nvSpPr>
            <p:spPr bwMode="auto">
              <a:xfrm>
                <a:off x="4083886" y="2263740"/>
                <a:ext cx="352901" cy="177349"/>
              </a:xfrm>
              <a:prstGeom prst="rect">
                <a:avLst/>
              </a:prstGeom>
              <a:noFill/>
              <a:ln w="9525">
                <a:noFill/>
                <a:miter lim="800000"/>
                <a:headEnd/>
                <a:tailEnd/>
              </a:ln>
            </p:spPr>
            <p:txBody>
              <a:bodyPr lIns="51227" tIns="0" rIns="51227" bIns="0">
                <a:spAutoFit/>
              </a:bodyPr>
              <a:lstStyle/>
              <a:p>
                <a:pPr defTabSz="512763">
                  <a:spcBef>
                    <a:spcPct val="50000"/>
                  </a:spcBef>
                </a:pPr>
                <a:r>
                  <a:rPr lang="en-US" altLang="ja-JP" sz="1400">
                    <a:solidFill>
                      <a:srgbClr val="000000"/>
                    </a:solidFill>
                    <a:latin typeface="Calibri" pitchFamily="34" charset="0"/>
                    <a:cs typeface="Arial" charset="0"/>
                  </a:rPr>
                  <a:t>O</a:t>
                </a:r>
                <a:r>
                  <a:rPr lang="en-US" altLang="ja-JP" sz="1400" baseline="-25000">
                    <a:solidFill>
                      <a:srgbClr val="000000"/>
                    </a:solidFill>
                    <a:latin typeface="Calibri" pitchFamily="34" charset="0"/>
                    <a:cs typeface="Arial" charset="0"/>
                  </a:rPr>
                  <a:t>2</a:t>
                </a:r>
              </a:p>
            </p:txBody>
          </p:sp>
          <p:sp>
            <p:nvSpPr>
              <p:cNvPr id="1076" name="Rectangle 103"/>
              <p:cNvSpPr>
                <a:spLocks noChangeAspect="1" noChangeArrowheads="1"/>
              </p:cNvSpPr>
              <p:nvPr/>
            </p:nvSpPr>
            <p:spPr bwMode="auto">
              <a:xfrm>
                <a:off x="989252" y="3023835"/>
                <a:ext cx="595788" cy="577215"/>
              </a:xfrm>
              <a:prstGeom prst="rect">
                <a:avLst/>
              </a:prstGeom>
              <a:solidFill>
                <a:srgbClr val="FFFFFF"/>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77" name="Rectangle 108"/>
              <p:cNvSpPr>
                <a:spLocks noChangeAspect="1" noChangeArrowheads="1"/>
              </p:cNvSpPr>
              <p:nvPr/>
            </p:nvSpPr>
            <p:spPr bwMode="auto">
              <a:xfrm>
                <a:off x="4566766" y="2255168"/>
                <a:ext cx="585787" cy="554355"/>
              </a:xfrm>
              <a:prstGeom prst="rect">
                <a:avLst/>
              </a:prstGeom>
              <a:solidFill>
                <a:srgbClr val="FFFFFF"/>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78" name="Rectangle 109"/>
              <p:cNvSpPr>
                <a:spLocks noChangeAspect="1" noChangeArrowheads="1"/>
              </p:cNvSpPr>
              <p:nvPr/>
            </p:nvSpPr>
            <p:spPr bwMode="auto">
              <a:xfrm>
                <a:off x="4566766" y="3069555"/>
                <a:ext cx="585787" cy="557212"/>
              </a:xfrm>
              <a:prstGeom prst="rect">
                <a:avLst/>
              </a:prstGeom>
              <a:solidFill>
                <a:srgbClr val="FFFFFF"/>
              </a:solidFill>
              <a:ln w="25400">
                <a:solidFill>
                  <a:srgbClr val="000000"/>
                </a:solidFill>
                <a:miter lim="800000"/>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79" name="Line 124"/>
              <p:cNvSpPr>
                <a:spLocks noChangeAspect="1" noChangeShapeType="1"/>
              </p:cNvSpPr>
              <p:nvPr/>
            </p:nvSpPr>
            <p:spPr bwMode="auto">
              <a:xfrm flipV="1">
                <a:off x="600594" y="1643663"/>
                <a:ext cx="0" cy="137160"/>
              </a:xfrm>
              <a:prstGeom prst="line">
                <a:avLst/>
              </a:prstGeom>
              <a:noFill/>
              <a:ln w="28575">
                <a:solidFill>
                  <a:srgbClr val="000000"/>
                </a:solidFill>
                <a:round/>
                <a:headEnd type="none" w="med" len="lg"/>
                <a:tailEnd type="none" w="med" len="lg"/>
              </a:ln>
            </p:spPr>
            <p:txBody>
              <a:bodyPr wrap="none"/>
              <a:lstStyle/>
              <a:p>
                <a:endParaRPr lang="ja-JP" altLang="en-US"/>
              </a:p>
            </p:txBody>
          </p:sp>
          <p:sp>
            <p:nvSpPr>
              <p:cNvPr id="1080" name="Line 125"/>
              <p:cNvSpPr>
                <a:spLocks noChangeAspect="1" noChangeShapeType="1"/>
              </p:cNvSpPr>
              <p:nvPr/>
            </p:nvSpPr>
            <p:spPr bwMode="auto">
              <a:xfrm flipV="1">
                <a:off x="5552641" y="1643663"/>
                <a:ext cx="0" cy="137160"/>
              </a:xfrm>
              <a:prstGeom prst="line">
                <a:avLst/>
              </a:prstGeom>
              <a:noFill/>
              <a:ln w="28575">
                <a:solidFill>
                  <a:srgbClr val="000000"/>
                </a:solidFill>
                <a:round/>
                <a:headEnd type="none" w="med" len="lg"/>
                <a:tailEnd type="none" w="med" len="lg"/>
              </a:ln>
            </p:spPr>
            <p:txBody>
              <a:bodyPr wrap="none"/>
              <a:lstStyle/>
              <a:p>
                <a:endParaRPr lang="ja-JP" altLang="en-US"/>
              </a:p>
            </p:txBody>
          </p:sp>
          <p:sp>
            <p:nvSpPr>
              <p:cNvPr id="1081" name="Line 126"/>
              <p:cNvSpPr>
                <a:spLocks noChangeAspect="1" noChangeShapeType="1"/>
              </p:cNvSpPr>
              <p:nvPr/>
            </p:nvSpPr>
            <p:spPr bwMode="auto">
              <a:xfrm>
                <a:off x="600594" y="1643663"/>
                <a:ext cx="4952047" cy="0"/>
              </a:xfrm>
              <a:prstGeom prst="line">
                <a:avLst/>
              </a:prstGeom>
              <a:noFill/>
              <a:ln w="28575">
                <a:solidFill>
                  <a:srgbClr val="000000"/>
                </a:solidFill>
                <a:round/>
                <a:headEnd type="none" w="med" len="lg"/>
                <a:tailEnd type="none" w="med" len="lg"/>
              </a:ln>
            </p:spPr>
            <p:txBody>
              <a:bodyPr wrap="none"/>
              <a:lstStyle/>
              <a:p>
                <a:endParaRPr lang="ja-JP" altLang="en-US"/>
              </a:p>
            </p:txBody>
          </p:sp>
          <p:sp>
            <p:nvSpPr>
              <p:cNvPr id="1082" name="Rectangle 128"/>
              <p:cNvSpPr>
                <a:spLocks noChangeAspect="1" noChangeArrowheads="1"/>
              </p:cNvSpPr>
              <p:nvPr/>
            </p:nvSpPr>
            <p:spPr bwMode="auto">
              <a:xfrm>
                <a:off x="2329381" y="1483643"/>
                <a:ext cx="1570196" cy="228600"/>
              </a:xfrm>
              <a:prstGeom prst="rect">
                <a:avLst/>
              </a:prstGeom>
              <a:solidFill>
                <a:srgbClr val="FFFFFF"/>
              </a:solidFill>
              <a:ln w="28575">
                <a:solidFill>
                  <a:srgbClr val="000000"/>
                </a:solidFill>
                <a:miter lim="800000"/>
                <a:headEnd type="none" w="med" len="lg"/>
                <a:tailEnd type="none" w="med" len="lg"/>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083" name="Line 132"/>
              <p:cNvSpPr>
                <a:spLocks noChangeAspect="1" noChangeShapeType="1"/>
              </p:cNvSpPr>
              <p:nvPr/>
            </p:nvSpPr>
            <p:spPr bwMode="auto">
              <a:xfrm flipV="1">
                <a:off x="2359385"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84" name="Line 133"/>
              <p:cNvSpPr>
                <a:spLocks noChangeAspect="1" noChangeShapeType="1"/>
              </p:cNvSpPr>
              <p:nvPr/>
            </p:nvSpPr>
            <p:spPr bwMode="auto">
              <a:xfrm>
                <a:off x="2453682" y="1512218"/>
                <a:ext cx="9572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85" name="Line 134"/>
              <p:cNvSpPr>
                <a:spLocks noChangeAspect="1" noChangeShapeType="1"/>
              </p:cNvSpPr>
              <p:nvPr/>
            </p:nvSpPr>
            <p:spPr bwMode="auto">
              <a:xfrm flipV="1">
                <a:off x="2549409"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86" name="Line 135"/>
              <p:cNvSpPr>
                <a:spLocks noChangeAspect="1" noChangeShapeType="1"/>
              </p:cNvSpPr>
              <p:nvPr/>
            </p:nvSpPr>
            <p:spPr bwMode="auto">
              <a:xfrm>
                <a:off x="2643706"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87" name="Line 136"/>
              <p:cNvSpPr>
                <a:spLocks noChangeAspect="1" noChangeShapeType="1"/>
              </p:cNvSpPr>
              <p:nvPr/>
            </p:nvSpPr>
            <p:spPr bwMode="auto">
              <a:xfrm flipV="1">
                <a:off x="2738004"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88" name="Line 137"/>
              <p:cNvSpPr>
                <a:spLocks noChangeAspect="1" noChangeShapeType="1"/>
              </p:cNvSpPr>
              <p:nvPr/>
            </p:nvSpPr>
            <p:spPr bwMode="auto">
              <a:xfrm>
                <a:off x="2832301" y="1512218"/>
                <a:ext cx="92868"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89" name="Line 138"/>
              <p:cNvSpPr>
                <a:spLocks noChangeAspect="1" noChangeShapeType="1"/>
              </p:cNvSpPr>
              <p:nvPr/>
            </p:nvSpPr>
            <p:spPr bwMode="auto">
              <a:xfrm flipV="1">
                <a:off x="2925170"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0" name="Line 139"/>
              <p:cNvSpPr>
                <a:spLocks noChangeAspect="1" noChangeShapeType="1"/>
              </p:cNvSpPr>
              <p:nvPr/>
            </p:nvSpPr>
            <p:spPr bwMode="auto">
              <a:xfrm>
                <a:off x="3019467"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1" name="Line 140"/>
              <p:cNvSpPr>
                <a:spLocks noChangeAspect="1" noChangeShapeType="1"/>
              </p:cNvSpPr>
              <p:nvPr/>
            </p:nvSpPr>
            <p:spPr bwMode="auto">
              <a:xfrm flipV="1">
                <a:off x="3113764" y="1512218"/>
                <a:ext cx="9572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2" name="Line 141"/>
              <p:cNvSpPr>
                <a:spLocks noChangeAspect="1" noChangeShapeType="1"/>
              </p:cNvSpPr>
              <p:nvPr/>
            </p:nvSpPr>
            <p:spPr bwMode="auto">
              <a:xfrm>
                <a:off x="3209491" y="1512218"/>
                <a:ext cx="95726"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3" name="Line 142"/>
              <p:cNvSpPr>
                <a:spLocks noChangeAspect="1" noChangeShapeType="1"/>
              </p:cNvSpPr>
              <p:nvPr/>
            </p:nvSpPr>
            <p:spPr bwMode="auto">
              <a:xfrm flipV="1">
                <a:off x="3305217" y="1512218"/>
                <a:ext cx="92869"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4" name="Line 143"/>
              <p:cNvSpPr>
                <a:spLocks noChangeAspect="1" noChangeShapeType="1"/>
              </p:cNvSpPr>
              <p:nvPr/>
            </p:nvSpPr>
            <p:spPr bwMode="auto">
              <a:xfrm>
                <a:off x="3398086"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5" name="Line 144"/>
              <p:cNvSpPr>
                <a:spLocks noChangeAspect="1" noChangeShapeType="1"/>
              </p:cNvSpPr>
              <p:nvPr/>
            </p:nvSpPr>
            <p:spPr bwMode="auto">
              <a:xfrm flipV="1">
                <a:off x="3492384" y="1512218"/>
                <a:ext cx="95726"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6" name="Line 145"/>
              <p:cNvSpPr>
                <a:spLocks noChangeAspect="1" noChangeShapeType="1"/>
              </p:cNvSpPr>
              <p:nvPr/>
            </p:nvSpPr>
            <p:spPr bwMode="auto">
              <a:xfrm>
                <a:off x="3588109"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7" name="Line 146"/>
              <p:cNvSpPr>
                <a:spLocks noChangeAspect="1" noChangeShapeType="1"/>
              </p:cNvSpPr>
              <p:nvPr/>
            </p:nvSpPr>
            <p:spPr bwMode="auto">
              <a:xfrm flipV="1">
                <a:off x="3682407"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8" name="Line 147"/>
              <p:cNvSpPr>
                <a:spLocks noChangeAspect="1" noChangeShapeType="1"/>
              </p:cNvSpPr>
              <p:nvPr/>
            </p:nvSpPr>
            <p:spPr bwMode="auto">
              <a:xfrm>
                <a:off x="3776704" y="1512218"/>
                <a:ext cx="94297" cy="131445"/>
              </a:xfrm>
              <a:prstGeom prst="line">
                <a:avLst/>
              </a:prstGeom>
              <a:noFill/>
              <a:ln w="34925">
                <a:solidFill>
                  <a:srgbClr val="000000"/>
                </a:solidFill>
                <a:round/>
                <a:headEnd type="none" w="med" len="lg"/>
                <a:tailEnd type="none" w="med" len="lg"/>
              </a:ln>
            </p:spPr>
            <p:txBody>
              <a:bodyPr wrap="none"/>
              <a:lstStyle/>
              <a:p>
                <a:endParaRPr lang="ja-JP" altLang="en-US"/>
              </a:p>
            </p:txBody>
          </p:sp>
          <p:sp>
            <p:nvSpPr>
              <p:cNvPr id="1099" name="Line 148"/>
              <p:cNvSpPr>
                <a:spLocks noChangeAspect="1" noChangeShapeType="1"/>
              </p:cNvSpPr>
              <p:nvPr/>
            </p:nvSpPr>
            <p:spPr bwMode="auto">
              <a:xfrm flipV="1">
                <a:off x="3871002" y="1609373"/>
                <a:ext cx="28575" cy="34290"/>
              </a:xfrm>
              <a:prstGeom prst="line">
                <a:avLst/>
              </a:prstGeom>
              <a:noFill/>
              <a:ln w="28575">
                <a:solidFill>
                  <a:srgbClr val="000000"/>
                </a:solidFill>
                <a:round/>
                <a:headEnd type="none" w="med" len="lg"/>
                <a:tailEnd type="none" w="med" len="lg"/>
              </a:ln>
            </p:spPr>
            <p:txBody>
              <a:bodyPr wrap="none"/>
              <a:lstStyle/>
              <a:p>
                <a:endParaRPr lang="ja-JP" altLang="en-US"/>
              </a:p>
            </p:txBody>
          </p:sp>
          <p:sp>
            <p:nvSpPr>
              <p:cNvPr id="1100" name="Line 149"/>
              <p:cNvSpPr>
                <a:spLocks noChangeAspect="1" noChangeShapeType="1"/>
              </p:cNvSpPr>
              <p:nvPr/>
            </p:nvSpPr>
            <p:spPr bwMode="auto">
              <a:xfrm flipH="1" flipV="1">
                <a:off x="2329381" y="1609373"/>
                <a:ext cx="30003" cy="34290"/>
              </a:xfrm>
              <a:prstGeom prst="line">
                <a:avLst/>
              </a:prstGeom>
              <a:noFill/>
              <a:ln w="28575">
                <a:solidFill>
                  <a:srgbClr val="000000"/>
                </a:solidFill>
                <a:round/>
                <a:headEnd type="none" w="med" len="lg"/>
                <a:tailEnd type="none" w="med" len="lg"/>
              </a:ln>
            </p:spPr>
            <p:txBody>
              <a:bodyPr wrap="none"/>
              <a:lstStyle/>
              <a:p>
                <a:endParaRPr lang="ja-JP" altLang="en-US"/>
              </a:p>
            </p:txBody>
          </p:sp>
          <p:sp>
            <p:nvSpPr>
              <p:cNvPr id="1101" name="Line 150"/>
              <p:cNvSpPr>
                <a:spLocks noChangeAspect="1" noChangeShapeType="1"/>
              </p:cNvSpPr>
              <p:nvPr/>
            </p:nvSpPr>
            <p:spPr bwMode="auto">
              <a:xfrm>
                <a:off x="1792171" y="1577940"/>
                <a:ext cx="285750" cy="0"/>
              </a:xfrm>
              <a:prstGeom prst="line">
                <a:avLst/>
              </a:prstGeom>
              <a:noFill/>
              <a:ln w="28575">
                <a:solidFill>
                  <a:srgbClr val="000000"/>
                </a:solidFill>
                <a:round/>
                <a:headEnd type="none" w="med" len="lg"/>
                <a:tailEnd type="stealth" w="med" len="lg"/>
              </a:ln>
            </p:spPr>
            <p:txBody>
              <a:bodyPr wrap="none"/>
              <a:lstStyle/>
              <a:p>
                <a:endParaRPr lang="ja-JP" altLang="en-US"/>
              </a:p>
            </p:txBody>
          </p:sp>
          <p:sp>
            <p:nvSpPr>
              <p:cNvPr id="1102" name="Rectangle 154"/>
              <p:cNvSpPr>
                <a:spLocks noChangeAspect="1" noChangeArrowheads="1"/>
              </p:cNvSpPr>
              <p:nvPr/>
            </p:nvSpPr>
            <p:spPr bwMode="auto">
              <a:xfrm>
                <a:off x="593450" y="1780823"/>
                <a:ext cx="82867" cy="2014537"/>
              </a:xfrm>
              <a:prstGeom prst="rect">
                <a:avLst/>
              </a:prstGeom>
              <a:solidFill>
                <a:srgbClr val="FFFF00"/>
              </a:solidFill>
              <a:ln w="28575">
                <a:solidFill>
                  <a:schemeClr val="tx1"/>
                </a:solidFill>
                <a:miter lim="800000"/>
                <a:headEnd type="none" w="med" len="lg"/>
                <a:tailEnd type="none" w="med" len="lg"/>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03" name="Rectangle 155"/>
              <p:cNvSpPr>
                <a:spLocks noChangeAspect="1" noChangeArrowheads="1"/>
              </p:cNvSpPr>
              <p:nvPr/>
            </p:nvSpPr>
            <p:spPr bwMode="auto">
              <a:xfrm>
                <a:off x="5476917" y="1780823"/>
                <a:ext cx="81439" cy="2014537"/>
              </a:xfrm>
              <a:prstGeom prst="rect">
                <a:avLst/>
              </a:prstGeom>
              <a:solidFill>
                <a:srgbClr val="FFFF00"/>
              </a:solidFill>
              <a:ln w="28575">
                <a:solidFill>
                  <a:schemeClr val="tx1"/>
                </a:solidFill>
                <a:miter lim="800000"/>
                <a:headEnd type="none" w="med" len="lg"/>
                <a:tailEnd type="none" w="med" len="lg"/>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grpSp>
            <p:nvGrpSpPr>
              <p:cNvPr id="1104" name="Group 85"/>
              <p:cNvGrpSpPr>
                <a:grpSpLocks noChangeAspect="1"/>
              </p:cNvGrpSpPr>
              <p:nvPr/>
            </p:nvGrpSpPr>
            <p:grpSpPr bwMode="auto">
              <a:xfrm>
                <a:off x="3542380" y="2363753"/>
                <a:ext cx="305752" cy="267176"/>
                <a:chOff x="3312" y="1968"/>
                <a:chExt cx="309" cy="261"/>
              </a:xfrm>
            </p:grpSpPr>
            <p:sp>
              <p:nvSpPr>
                <p:cNvPr id="1134" name="Oval 87"/>
                <p:cNvSpPr>
                  <a:spLocks noChangeAspect="1" noChangeArrowheads="1"/>
                </p:cNvSpPr>
                <p:nvPr/>
              </p:nvSpPr>
              <p:spPr bwMode="auto">
                <a:xfrm>
                  <a:off x="3312" y="2016"/>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35" name="Oval 86"/>
                <p:cNvSpPr>
                  <a:spLocks noChangeAspect="1" noChangeArrowheads="1"/>
                </p:cNvSpPr>
                <p:nvPr/>
              </p:nvSpPr>
              <p:spPr bwMode="auto">
                <a:xfrm>
                  <a:off x="3408" y="1968"/>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grpSp>
          <p:grpSp>
            <p:nvGrpSpPr>
              <p:cNvPr id="1105" name="Group 35"/>
              <p:cNvGrpSpPr>
                <a:grpSpLocks noChangeAspect="1"/>
              </p:cNvGrpSpPr>
              <p:nvPr/>
            </p:nvGrpSpPr>
            <p:grpSpPr bwMode="auto">
              <a:xfrm>
                <a:off x="4643956" y="2428040"/>
                <a:ext cx="257175" cy="318611"/>
                <a:chOff x="3696" y="2160"/>
                <a:chExt cx="261" cy="309"/>
              </a:xfrm>
            </p:grpSpPr>
            <p:sp>
              <p:nvSpPr>
                <p:cNvPr id="1132" name="Oval 36"/>
                <p:cNvSpPr>
                  <a:spLocks noChangeAspect="1" noChangeArrowheads="1"/>
                </p:cNvSpPr>
                <p:nvPr/>
              </p:nvSpPr>
              <p:spPr bwMode="auto">
                <a:xfrm>
                  <a:off x="3744" y="2160"/>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33" name="Oval 37"/>
                <p:cNvSpPr>
                  <a:spLocks noChangeAspect="1" noChangeArrowheads="1"/>
                </p:cNvSpPr>
                <p:nvPr/>
              </p:nvSpPr>
              <p:spPr bwMode="auto">
                <a:xfrm>
                  <a:off x="3696" y="2256"/>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grpSp>
          <p:grpSp>
            <p:nvGrpSpPr>
              <p:cNvPr id="1106" name="Group 85"/>
              <p:cNvGrpSpPr>
                <a:grpSpLocks noChangeAspect="1"/>
              </p:cNvGrpSpPr>
              <p:nvPr/>
            </p:nvGrpSpPr>
            <p:grpSpPr bwMode="auto">
              <a:xfrm>
                <a:off x="4708240" y="3335303"/>
                <a:ext cx="305752" cy="267176"/>
                <a:chOff x="3312" y="1968"/>
                <a:chExt cx="309" cy="261"/>
              </a:xfrm>
            </p:grpSpPr>
            <p:sp>
              <p:nvSpPr>
                <p:cNvPr id="1130" name="Oval 86"/>
                <p:cNvSpPr>
                  <a:spLocks noChangeAspect="1" noChangeArrowheads="1"/>
                </p:cNvSpPr>
                <p:nvPr/>
              </p:nvSpPr>
              <p:spPr bwMode="auto">
                <a:xfrm>
                  <a:off x="3408" y="1968"/>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31" name="Oval 87"/>
                <p:cNvSpPr>
                  <a:spLocks noChangeAspect="1" noChangeArrowheads="1"/>
                </p:cNvSpPr>
                <p:nvPr/>
              </p:nvSpPr>
              <p:spPr bwMode="auto">
                <a:xfrm>
                  <a:off x="3312" y="2016"/>
                  <a:ext cx="213" cy="213"/>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grpSp>
          <p:sp>
            <p:nvSpPr>
              <p:cNvPr id="1107" name="Oval 87"/>
              <p:cNvSpPr>
                <a:spLocks noChangeAspect="1" noChangeArrowheads="1"/>
              </p:cNvSpPr>
              <p:nvPr/>
            </p:nvSpPr>
            <p:spPr bwMode="auto">
              <a:xfrm>
                <a:off x="3532389" y="3140993"/>
                <a:ext cx="210026" cy="218598"/>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08" name="Oval 87"/>
              <p:cNvSpPr>
                <a:spLocks noChangeAspect="1" noChangeArrowheads="1"/>
              </p:cNvSpPr>
              <p:nvPr/>
            </p:nvSpPr>
            <p:spPr bwMode="auto">
              <a:xfrm>
                <a:off x="4073884" y="3386738"/>
                <a:ext cx="211455" cy="218598"/>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1109" name="Oval 87"/>
              <p:cNvSpPr>
                <a:spLocks noChangeAspect="1" noChangeArrowheads="1"/>
              </p:cNvSpPr>
              <p:nvPr/>
            </p:nvSpPr>
            <p:spPr bwMode="auto">
              <a:xfrm>
                <a:off x="4578234" y="3076699"/>
                <a:ext cx="211455" cy="217170"/>
              </a:xfrm>
              <a:prstGeom prst="ellipse">
                <a:avLst/>
              </a:prstGeom>
              <a:solidFill>
                <a:srgbClr val="0B44FB"/>
              </a:solidFill>
              <a:ln w="12700">
                <a:solidFill>
                  <a:schemeClr val="tx1"/>
                </a:solidFill>
                <a:round/>
                <a:headEnd/>
                <a:tailEnd/>
              </a:ln>
            </p:spPr>
            <p:txBody>
              <a:bodyPr wrap="none" lIns="82945" tIns="41473" rIns="82945" bIns="41473" anchor="ctr"/>
              <a:lstStyle/>
              <a:p>
                <a:pPr defTabSz="828675"/>
                <a:endParaRPr lang="ja-JP" altLang="ja-JP">
                  <a:solidFill>
                    <a:schemeClr val="tx2"/>
                  </a:solidFill>
                  <a:latin typeface="Calibri" pitchFamily="34" charset="0"/>
                  <a:cs typeface="Arial" charset="0"/>
                </a:endParaRPr>
              </a:p>
            </p:txBody>
          </p:sp>
          <p:sp>
            <p:nvSpPr>
              <p:cNvPr id="71" name="円/楕円 70"/>
              <p:cNvSpPr/>
              <p:nvPr/>
            </p:nvSpPr>
            <p:spPr>
              <a:xfrm>
                <a:off x="1144615" y="3207299"/>
                <a:ext cx="129815" cy="12767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2" name="円/楕円 71"/>
              <p:cNvSpPr/>
              <p:nvPr/>
            </p:nvSpPr>
            <p:spPr>
              <a:xfrm>
                <a:off x="1217922" y="3134340"/>
                <a:ext cx="126760" cy="12919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3" name="円/楕円 72"/>
              <p:cNvSpPr/>
              <p:nvPr/>
            </p:nvSpPr>
            <p:spPr>
              <a:xfrm>
                <a:off x="1208759" y="2492909"/>
                <a:ext cx="129815" cy="12919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4" name="円/楕円 73"/>
              <p:cNvSpPr/>
              <p:nvPr/>
            </p:nvSpPr>
            <p:spPr>
              <a:xfrm>
                <a:off x="1274430" y="2556748"/>
                <a:ext cx="128287" cy="13223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5" name="円/楕円 74"/>
              <p:cNvSpPr/>
              <p:nvPr/>
            </p:nvSpPr>
            <p:spPr>
              <a:xfrm>
                <a:off x="2311415" y="2169153"/>
                <a:ext cx="129815" cy="129199"/>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6" name="円/楕円 75"/>
              <p:cNvSpPr/>
              <p:nvPr/>
            </p:nvSpPr>
            <p:spPr>
              <a:xfrm>
                <a:off x="2396940" y="2144833"/>
                <a:ext cx="128287" cy="13071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7" name="円/楕円 76"/>
              <p:cNvSpPr/>
              <p:nvPr/>
            </p:nvSpPr>
            <p:spPr>
              <a:xfrm>
                <a:off x="2511482" y="3249858"/>
                <a:ext cx="129814" cy="12919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8" name="円/楕円 77"/>
              <p:cNvSpPr/>
              <p:nvPr/>
            </p:nvSpPr>
            <p:spPr>
              <a:xfrm>
                <a:off x="2658096" y="3005141"/>
                <a:ext cx="129814" cy="129199"/>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79" name="円/楕円 78"/>
              <p:cNvSpPr/>
              <p:nvPr/>
            </p:nvSpPr>
            <p:spPr>
              <a:xfrm>
                <a:off x="2980340" y="3479375"/>
                <a:ext cx="129815" cy="129199"/>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0" name="円/楕円 79"/>
              <p:cNvSpPr/>
              <p:nvPr/>
            </p:nvSpPr>
            <p:spPr>
              <a:xfrm>
                <a:off x="3024630" y="3097861"/>
                <a:ext cx="128287" cy="12919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1" name="円/楕円 80"/>
              <p:cNvSpPr/>
              <p:nvPr/>
            </p:nvSpPr>
            <p:spPr>
              <a:xfrm>
                <a:off x="4189902" y="3334977"/>
                <a:ext cx="128287" cy="13071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2" name="円/楕円 81"/>
              <p:cNvSpPr/>
              <p:nvPr/>
            </p:nvSpPr>
            <p:spPr>
              <a:xfrm>
                <a:off x="4008163" y="3400336"/>
                <a:ext cx="129814" cy="13071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3" name="円/楕円 82"/>
              <p:cNvSpPr/>
              <p:nvPr/>
            </p:nvSpPr>
            <p:spPr>
              <a:xfrm>
                <a:off x="4574763" y="3216419"/>
                <a:ext cx="129815" cy="12919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4" name="円/楕円 83"/>
              <p:cNvSpPr/>
              <p:nvPr/>
            </p:nvSpPr>
            <p:spPr>
              <a:xfrm>
                <a:off x="4739704" y="3134340"/>
                <a:ext cx="128287" cy="12919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5" name="円/楕円 84"/>
              <p:cNvSpPr/>
              <p:nvPr/>
            </p:nvSpPr>
            <p:spPr>
              <a:xfrm>
                <a:off x="3449199" y="2187393"/>
                <a:ext cx="129814" cy="130718"/>
              </a:xfrm>
              <a:prstGeom prst="ellipse">
                <a:avLst/>
              </a:prstGeom>
              <a:solidFill>
                <a:srgbClr val="00B050"/>
              </a:solidFill>
              <a:ln w="25400">
                <a:no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6" name="円/楕円 85"/>
              <p:cNvSpPr/>
              <p:nvPr/>
            </p:nvSpPr>
            <p:spPr>
              <a:xfrm>
                <a:off x="1662345" y="1577882"/>
                <a:ext cx="129814" cy="129198"/>
              </a:xfrm>
              <a:prstGeom prst="ellipse">
                <a:avLst/>
              </a:prstGeom>
              <a:solidFill>
                <a:srgbClr val="00B050"/>
              </a:solidFill>
              <a:ln w="25400">
                <a:no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7" name="円/楕円 86"/>
              <p:cNvSpPr/>
              <p:nvPr/>
            </p:nvSpPr>
            <p:spPr>
              <a:xfrm>
                <a:off x="2050260" y="2622107"/>
                <a:ext cx="131341" cy="13071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8" name="円/楕円 87"/>
              <p:cNvSpPr/>
              <p:nvPr/>
            </p:nvSpPr>
            <p:spPr>
              <a:xfrm>
                <a:off x="2115931" y="2688986"/>
                <a:ext cx="129815" cy="12767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89" name="円/楕円 88"/>
              <p:cNvSpPr/>
              <p:nvPr/>
            </p:nvSpPr>
            <p:spPr>
              <a:xfrm>
                <a:off x="1792159" y="3400336"/>
                <a:ext cx="129815" cy="13071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sp>
            <p:nvSpPr>
              <p:cNvPr id="90" name="円/楕円 89"/>
              <p:cNvSpPr/>
              <p:nvPr/>
            </p:nvSpPr>
            <p:spPr>
              <a:xfrm>
                <a:off x="1862411" y="3328897"/>
                <a:ext cx="129815" cy="130718"/>
              </a:xfrm>
              <a:prstGeom prst="ellipse">
                <a:avLst/>
              </a:prstGeom>
              <a:solidFill>
                <a:schemeClr val="bg1"/>
              </a:solidFill>
              <a:ln w="127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fontAlgn="auto">
                  <a:spcBef>
                    <a:spcPts val="0"/>
                  </a:spcBef>
                  <a:spcAft>
                    <a:spcPts val="0"/>
                  </a:spcAft>
                  <a:defRPr/>
                </a:pPr>
                <a:endParaRPr lang="ja-JP" altLang="en-US" sz="1400">
                  <a:latin typeface="Arial" pitchFamily="34" charset="0"/>
                  <a:cs typeface="Arial" pitchFamily="34" charset="0"/>
                </a:endParaRPr>
              </a:p>
            </p:txBody>
          </p:sp>
        </p:grpSp>
        <p:sp>
          <p:nvSpPr>
            <p:cNvPr id="1046" name="Text Box 61"/>
            <p:cNvSpPr txBox="1">
              <a:spLocks noChangeAspect="1" noChangeArrowheads="1"/>
            </p:cNvSpPr>
            <p:nvPr/>
          </p:nvSpPr>
          <p:spPr bwMode="auto">
            <a:xfrm>
              <a:off x="3101931" y="4470251"/>
              <a:ext cx="741450"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FF66CC"/>
                  </a:solidFill>
                  <a:latin typeface="Calibri" pitchFamily="34" charset="0"/>
                  <a:cs typeface="Arial" charset="0"/>
                </a:rPr>
                <a:t>Membrane</a:t>
              </a:r>
            </a:p>
            <a:p>
              <a:pPr algn="ctr" defTabSz="512763"/>
              <a:r>
                <a:rPr lang="en-US" altLang="ja-JP" sz="1100">
                  <a:solidFill>
                    <a:srgbClr val="FF66CC"/>
                  </a:solidFill>
                  <a:latin typeface="Calibri" pitchFamily="34" charset="0"/>
                  <a:cs typeface="Arial" charset="0"/>
                </a:rPr>
                <a:t>50</a:t>
              </a:r>
              <a:r>
                <a:rPr lang="el-GR" altLang="ja-JP" sz="1100">
                  <a:solidFill>
                    <a:srgbClr val="FF66CC"/>
                  </a:solidFill>
                  <a:latin typeface="Calibri" pitchFamily="34" charset="0"/>
                  <a:cs typeface="Arial" charset="0"/>
                </a:rPr>
                <a:t>μ</a:t>
              </a:r>
              <a:r>
                <a:rPr lang="en-US" altLang="ja-JP" sz="1100">
                  <a:solidFill>
                    <a:srgbClr val="FF66CC"/>
                  </a:solidFill>
                  <a:latin typeface="Calibri" pitchFamily="34" charset="0"/>
                  <a:cs typeface="Arial" charset="0"/>
                </a:rPr>
                <a:t>m</a:t>
              </a:r>
            </a:p>
          </p:txBody>
        </p:sp>
        <p:sp>
          <p:nvSpPr>
            <p:cNvPr id="1047" name="Text Box 62"/>
            <p:cNvSpPr txBox="1">
              <a:spLocks noChangeAspect="1" noChangeArrowheads="1"/>
            </p:cNvSpPr>
            <p:nvPr/>
          </p:nvSpPr>
          <p:spPr bwMode="auto">
            <a:xfrm>
              <a:off x="3931849" y="4470251"/>
              <a:ext cx="648476"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FF6600"/>
                  </a:solidFill>
                  <a:latin typeface="Calibri" pitchFamily="34" charset="0"/>
                  <a:cs typeface="Arial" charset="0"/>
                </a:rPr>
                <a:t>Electrode</a:t>
              </a:r>
              <a:endParaRPr lang="ja-JP" altLang="en-US" sz="1100">
                <a:solidFill>
                  <a:srgbClr val="FF6600"/>
                </a:solidFill>
                <a:latin typeface="Calibri" pitchFamily="34" charset="0"/>
                <a:cs typeface="Arial" charset="0"/>
              </a:endParaRPr>
            </a:p>
            <a:p>
              <a:pPr algn="ctr" defTabSz="512763"/>
              <a:r>
                <a:rPr lang="en-US" altLang="ja-JP" sz="1100">
                  <a:solidFill>
                    <a:srgbClr val="FF6600"/>
                  </a:solidFill>
                  <a:latin typeface="Calibri" pitchFamily="34" charset="0"/>
                  <a:cs typeface="Arial" charset="0"/>
                </a:rPr>
                <a:t>30</a:t>
              </a:r>
              <a:r>
                <a:rPr lang="el-GR" altLang="ja-JP" sz="1100">
                  <a:solidFill>
                    <a:srgbClr val="FF6600"/>
                  </a:solidFill>
                  <a:latin typeface="Calibri" pitchFamily="34" charset="0"/>
                  <a:cs typeface="Arial" charset="0"/>
                </a:rPr>
                <a:t>μ</a:t>
              </a:r>
              <a:r>
                <a:rPr lang="en-US" altLang="ja-JP" sz="1100">
                  <a:solidFill>
                    <a:srgbClr val="FF6600"/>
                  </a:solidFill>
                  <a:latin typeface="Calibri" pitchFamily="34" charset="0"/>
                  <a:cs typeface="Arial" charset="0"/>
                </a:rPr>
                <a:t>m</a:t>
              </a:r>
            </a:p>
          </p:txBody>
        </p:sp>
        <p:sp>
          <p:nvSpPr>
            <p:cNvPr id="1048" name="Text Box 63"/>
            <p:cNvSpPr txBox="1">
              <a:spLocks noChangeAspect="1" noChangeArrowheads="1"/>
            </p:cNvSpPr>
            <p:nvPr/>
          </p:nvSpPr>
          <p:spPr bwMode="auto">
            <a:xfrm>
              <a:off x="2330856" y="4470251"/>
              <a:ext cx="648476"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FF6600"/>
                  </a:solidFill>
                  <a:latin typeface="Calibri" pitchFamily="34" charset="0"/>
                  <a:cs typeface="Arial" charset="0"/>
                </a:rPr>
                <a:t>Electrode</a:t>
              </a:r>
              <a:endParaRPr lang="ja-JP" altLang="en-US" sz="1100">
                <a:solidFill>
                  <a:srgbClr val="FF6600"/>
                </a:solidFill>
                <a:latin typeface="Calibri" pitchFamily="34" charset="0"/>
                <a:cs typeface="Arial" charset="0"/>
              </a:endParaRPr>
            </a:p>
            <a:p>
              <a:pPr algn="ctr" defTabSz="512763"/>
              <a:r>
                <a:rPr lang="en-US" altLang="ja-JP" sz="1100">
                  <a:solidFill>
                    <a:srgbClr val="FF6600"/>
                  </a:solidFill>
                  <a:latin typeface="Calibri" pitchFamily="34" charset="0"/>
                  <a:cs typeface="Arial" charset="0"/>
                </a:rPr>
                <a:t>30</a:t>
              </a:r>
              <a:r>
                <a:rPr lang="el-GR" altLang="ja-JP" sz="1100">
                  <a:solidFill>
                    <a:srgbClr val="FF6600"/>
                  </a:solidFill>
                  <a:latin typeface="Calibri" pitchFamily="34" charset="0"/>
                  <a:cs typeface="Arial" charset="0"/>
                </a:rPr>
                <a:t>μ</a:t>
              </a:r>
              <a:r>
                <a:rPr lang="en-US" altLang="ja-JP" sz="1100">
                  <a:solidFill>
                    <a:srgbClr val="FF6600"/>
                  </a:solidFill>
                  <a:latin typeface="Calibri" pitchFamily="34" charset="0"/>
                  <a:cs typeface="Arial" charset="0"/>
                </a:rPr>
                <a:t>m</a:t>
              </a:r>
            </a:p>
          </p:txBody>
        </p:sp>
        <p:sp>
          <p:nvSpPr>
            <p:cNvPr id="1049" name="Text Box 64"/>
            <p:cNvSpPr txBox="1">
              <a:spLocks noChangeAspect="1" noChangeArrowheads="1"/>
            </p:cNvSpPr>
            <p:nvPr/>
          </p:nvSpPr>
          <p:spPr bwMode="auto">
            <a:xfrm>
              <a:off x="4659599" y="4470251"/>
              <a:ext cx="509014"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0000FF"/>
                  </a:solidFill>
                  <a:latin typeface="Calibri" pitchFamily="34" charset="0"/>
                  <a:cs typeface="Arial" charset="0"/>
                </a:rPr>
                <a:t>GDL</a:t>
              </a:r>
            </a:p>
            <a:p>
              <a:pPr algn="ctr" defTabSz="512763"/>
              <a:r>
                <a:rPr lang="en-US" altLang="ja-JP" sz="1100">
                  <a:solidFill>
                    <a:srgbClr val="0000FF"/>
                  </a:solidFill>
                  <a:latin typeface="Calibri" pitchFamily="34" charset="0"/>
                  <a:cs typeface="Arial" charset="0"/>
                </a:rPr>
                <a:t>190</a:t>
              </a:r>
              <a:r>
                <a:rPr lang="el-GR" altLang="ja-JP" sz="1100">
                  <a:solidFill>
                    <a:srgbClr val="0000FF"/>
                  </a:solidFill>
                  <a:latin typeface="Calibri" pitchFamily="34" charset="0"/>
                  <a:cs typeface="Arial" charset="0"/>
                </a:rPr>
                <a:t>μ</a:t>
              </a:r>
              <a:r>
                <a:rPr lang="en-US" altLang="ja-JP" sz="1100">
                  <a:solidFill>
                    <a:srgbClr val="0000FF"/>
                  </a:solidFill>
                  <a:latin typeface="Calibri" pitchFamily="34" charset="0"/>
                  <a:cs typeface="Arial" charset="0"/>
                </a:rPr>
                <a:t>m</a:t>
              </a:r>
            </a:p>
          </p:txBody>
        </p:sp>
        <p:sp>
          <p:nvSpPr>
            <p:cNvPr id="1050" name="Text Box 65"/>
            <p:cNvSpPr txBox="1">
              <a:spLocks noChangeAspect="1" noChangeArrowheads="1"/>
            </p:cNvSpPr>
            <p:nvPr/>
          </p:nvSpPr>
          <p:spPr bwMode="auto">
            <a:xfrm>
              <a:off x="1814799" y="4470251"/>
              <a:ext cx="509014"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0000FF"/>
                  </a:solidFill>
                  <a:latin typeface="Calibri" pitchFamily="34" charset="0"/>
                  <a:cs typeface="Arial" charset="0"/>
                </a:rPr>
                <a:t>GDL</a:t>
              </a:r>
            </a:p>
            <a:p>
              <a:pPr algn="ctr" defTabSz="512763"/>
              <a:r>
                <a:rPr lang="en-US" altLang="ja-JP" sz="1100">
                  <a:solidFill>
                    <a:srgbClr val="0000FF"/>
                  </a:solidFill>
                  <a:latin typeface="Calibri" pitchFamily="34" charset="0"/>
                  <a:cs typeface="Arial" charset="0"/>
                </a:rPr>
                <a:t>190</a:t>
              </a:r>
              <a:r>
                <a:rPr lang="el-GR" altLang="ja-JP" sz="1100">
                  <a:solidFill>
                    <a:srgbClr val="0000FF"/>
                  </a:solidFill>
                  <a:latin typeface="Calibri" pitchFamily="34" charset="0"/>
                  <a:cs typeface="Arial" charset="0"/>
                </a:rPr>
                <a:t>μ</a:t>
              </a:r>
              <a:r>
                <a:rPr lang="en-US" altLang="ja-JP" sz="1100">
                  <a:solidFill>
                    <a:srgbClr val="0000FF"/>
                  </a:solidFill>
                  <a:latin typeface="Calibri" pitchFamily="34" charset="0"/>
                  <a:cs typeface="Arial" charset="0"/>
                </a:rPr>
                <a:t>m</a:t>
              </a:r>
            </a:p>
          </p:txBody>
        </p:sp>
        <p:sp>
          <p:nvSpPr>
            <p:cNvPr id="1051" name="Text Box 67"/>
            <p:cNvSpPr txBox="1">
              <a:spLocks noChangeAspect="1" noChangeArrowheads="1"/>
            </p:cNvSpPr>
            <p:nvPr/>
          </p:nvSpPr>
          <p:spPr bwMode="auto">
            <a:xfrm>
              <a:off x="1049329" y="4470251"/>
              <a:ext cx="569929"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009999"/>
                  </a:solidFill>
                  <a:latin typeface="Calibri" pitchFamily="34" charset="0"/>
                  <a:cs typeface="Arial" charset="0"/>
                </a:rPr>
                <a:t>Channel</a:t>
              </a:r>
              <a:endParaRPr lang="ja-JP" altLang="en-US" sz="1100">
                <a:solidFill>
                  <a:srgbClr val="009999"/>
                </a:solidFill>
                <a:latin typeface="Calibri" pitchFamily="34" charset="0"/>
                <a:cs typeface="Arial" charset="0"/>
              </a:endParaRPr>
            </a:p>
            <a:p>
              <a:pPr algn="ctr" defTabSz="512763"/>
              <a:r>
                <a:rPr lang="en-US" altLang="ja-JP" sz="1100">
                  <a:solidFill>
                    <a:srgbClr val="009999"/>
                  </a:solidFill>
                  <a:latin typeface="Calibri" pitchFamily="34" charset="0"/>
                  <a:cs typeface="Arial" charset="0"/>
                </a:rPr>
                <a:t>1mm</a:t>
              </a:r>
            </a:p>
          </p:txBody>
        </p:sp>
        <p:cxnSp>
          <p:nvCxnSpPr>
            <p:cNvPr id="1052" name="AutoShape 78"/>
            <p:cNvCxnSpPr>
              <a:cxnSpLocks noChangeAspect="1" noChangeShapeType="1"/>
            </p:cNvCxnSpPr>
            <p:nvPr/>
          </p:nvCxnSpPr>
          <p:spPr bwMode="auto">
            <a:xfrm>
              <a:off x="3330575" y="4198789"/>
              <a:ext cx="300038" cy="1587"/>
            </a:xfrm>
            <a:prstGeom prst="straightConnector1">
              <a:avLst/>
            </a:prstGeom>
            <a:noFill/>
            <a:ln w="9525">
              <a:solidFill>
                <a:srgbClr val="000000"/>
              </a:solidFill>
              <a:round/>
              <a:headEnd/>
              <a:tailEnd type="triangle" w="med" len="med"/>
            </a:ln>
          </p:spPr>
        </p:cxnSp>
        <p:sp>
          <p:nvSpPr>
            <p:cNvPr id="1053" name="Text Box 67"/>
            <p:cNvSpPr txBox="1">
              <a:spLocks noChangeAspect="1" noChangeArrowheads="1"/>
            </p:cNvSpPr>
            <p:nvPr/>
          </p:nvSpPr>
          <p:spPr bwMode="auto">
            <a:xfrm>
              <a:off x="5220485" y="4478189"/>
              <a:ext cx="569929" cy="390282"/>
            </a:xfrm>
            <a:prstGeom prst="rect">
              <a:avLst/>
            </a:prstGeom>
            <a:noFill/>
            <a:ln w="9525">
              <a:noFill/>
              <a:miter lim="800000"/>
              <a:headEnd/>
              <a:tailEnd/>
            </a:ln>
          </p:spPr>
          <p:txBody>
            <a:bodyPr wrap="none" lIns="51227" tIns="25614" rIns="51227" bIns="25614">
              <a:spAutoFit/>
            </a:bodyPr>
            <a:lstStyle/>
            <a:p>
              <a:pPr algn="ctr" defTabSz="512763"/>
              <a:r>
                <a:rPr lang="en-US" altLang="ja-JP" sz="1100">
                  <a:solidFill>
                    <a:srgbClr val="009999"/>
                  </a:solidFill>
                  <a:latin typeface="Calibri" pitchFamily="34" charset="0"/>
                  <a:cs typeface="Arial" charset="0"/>
                </a:rPr>
                <a:t>Channel</a:t>
              </a:r>
              <a:endParaRPr lang="ja-JP" altLang="en-US" sz="1100">
                <a:solidFill>
                  <a:srgbClr val="009999"/>
                </a:solidFill>
                <a:latin typeface="Calibri" pitchFamily="34" charset="0"/>
                <a:cs typeface="Arial" charset="0"/>
              </a:endParaRPr>
            </a:p>
            <a:p>
              <a:pPr algn="ctr" defTabSz="512763"/>
              <a:r>
                <a:rPr lang="en-US" altLang="ja-JP" sz="1100">
                  <a:solidFill>
                    <a:srgbClr val="009999"/>
                  </a:solidFill>
                  <a:latin typeface="Calibri" pitchFamily="34" charset="0"/>
                  <a:cs typeface="Arial" charset="0"/>
                </a:rPr>
                <a:t>1mm</a:t>
              </a:r>
            </a:p>
          </p:txBody>
        </p:sp>
        <p:sp>
          <p:nvSpPr>
            <p:cNvPr id="1054" name="Text Box 158"/>
            <p:cNvSpPr txBox="1">
              <a:spLocks noChangeAspect="1" noChangeArrowheads="1"/>
            </p:cNvSpPr>
            <p:nvPr/>
          </p:nvSpPr>
          <p:spPr bwMode="auto">
            <a:xfrm>
              <a:off x="141703" y="4500414"/>
              <a:ext cx="705606" cy="421060"/>
            </a:xfrm>
            <a:prstGeom prst="rect">
              <a:avLst/>
            </a:prstGeom>
            <a:solidFill>
              <a:srgbClr val="FFFF00"/>
            </a:solidFill>
            <a:ln w="9525">
              <a:noFill/>
              <a:miter lim="800000"/>
              <a:headEnd/>
              <a:tailEnd/>
            </a:ln>
          </p:spPr>
          <p:txBody>
            <a:bodyPr wrap="none" lIns="51227" tIns="25614" rIns="51227" bIns="25614">
              <a:spAutoFit/>
            </a:bodyPr>
            <a:lstStyle/>
            <a:p>
              <a:pPr algn="ctr" defTabSz="512763"/>
              <a:r>
                <a:rPr lang="en-US" altLang="ja-JP" sz="1200">
                  <a:latin typeface="Calibri" pitchFamily="34" charset="0"/>
                  <a:cs typeface="Arial" charset="0"/>
                </a:rPr>
                <a:t>Current</a:t>
              </a:r>
            </a:p>
            <a:p>
              <a:pPr algn="ctr" defTabSz="512763"/>
              <a:r>
                <a:rPr lang="en-US" altLang="ja-JP" sz="1200">
                  <a:latin typeface="Calibri" pitchFamily="34" charset="0"/>
                  <a:cs typeface="Arial" charset="0"/>
                </a:rPr>
                <a:t>collectors</a:t>
              </a:r>
              <a:endParaRPr lang="ja-JP" altLang="en-US" sz="1200">
                <a:latin typeface="Calibri" pitchFamily="34" charset="0"/>
                <a:cs typeface="Arial" charset="0"/>
              </a:endParaRPr>
            </a:p>
          </p:txBody>
        </p:sp>
        <p:sp>
          <p:nvSpPr>
            <p:cNvPr id="1055" name="Text Box 158"/>
            <p:cNvSpPr txBox="1">
              <a:spLocks noChangeAspect="1" noChangeArrowheads="1"/>
            </p:cNvSpPr>
            <p:nvPr/>
          </p:nvSpPr>
          <p:spPr bwMode="auto">
            <a:xfrm>
              <a:off x="5916078" y="4470604"/>
              <a:ext cx="705605" cy="421060"/>
            </a:xfrm>
            <a:prstGeom prst="rect">
              <a:avLst/>
            </a:prstGeom>
            <a:solidFill>
              <a:srgbClr val="FFFF00"/>
            </a:solidFill>
            <a:ln w="9525">
              <a:noFill/>
              <a:miter lim="800000"/>
              <a:headEnd/>
              <a:tailEnd/>
            </a:ln>
          </p:spPr>
          <p:txBody>
            <a:bodyPr wrap="none" lIns="51227" tIns="25614" rIns="51227" bIns="25614">
              <a:spAutoFit/>
            </a:bodyPr>
            <a:lstStyle/>
            <a:p>
              <a:pPr algn="ctr" defTabSz="512763"/>
              <a:r>
                <a:rPr lang="en-US" altLang="ja-JP" sz="1200">
                  <a:latin typeface="Calibri" pitchFamily="34" charset="0"/>
                  <a:cs typeface="Arial" charset="0"/>
                </a:rPr>
                <a:t>Current</a:t>
              </a:r>
            </a:p>
            <a:p>
              <a:pPr algn="ctr" defTabSz="512763"/>
              <a:r>
                <a:rPr lang="en-US" altLang="ja-JP" sz="1200">
                  <a:latin typeface="Calibri" pitchFamily="34" charset="0"/>
                  <a:cs typeface="Arial" charset="0"/>
                </a:rPr>
                <a:t>collectors</a:t>
              </a:r>
              <a:endParaRPr lang="ja-JP" altLang="en-US" sz="1200">
                <a:latin typeface="Calibri" pitchFamily="34" charset="0"/>
                <a:cs typeface="Arial" charset="0"/>
              </a:endParaRPr>
            </a:p>
          </p:txBody>
        </p:sp>
      </p:grpSp>
      <p:graphicFrame>
        <p:nvGraphicFramePr>
          <p:cNvPr id="1026" name="Object 101"/>
          <p:cNvGraphicFramePr>
            <a:graphicFrameLocks noChangeAspect="1"/>
          </p:cNvGraphicFramePr>
          <p:nvPr/>
        </p:nvGraphicFramePr>
        <p:xfrm>
          <a:off x="6659563" y="1704306"/>
          <a:ext cx="1685925" cy="474662"/>
        </p:xfrm>
        <a:graphic>
          <a:graphicData uri="http://schemas.openxmlformats.org/presentationml/2006/ole">
            <p:oleObj spid="_x0000_s1026" name="数式" r:id="rId4" imgW="838080" imgH="203040" progId="Equation.3">
              <p:embed/>
            </p:oleObj>
          </a:graphicData>
        </a:graphic>
      </p:graphicFrame>
      <p:graphicFrame>
        <p:nvGraphicFramePr>
          <p:cNvPr id="1027" name="Object 102"/>
          <p:cNvGraphicFramePr>
            <a:graphicFrameLocks noChangeAspect="1"/>
          </p:cNvGraphicFramePr>
          <p:nvPr/>
        </p:nvGraphicFramePr>
        <p:xfrm>
          <a:off x="6442075" y="2620293"/>
          <a:ext cx="2452688" cy="476250"/>
        </p:xfrm>
        <a:graphic>
          <a:graphicData uri="http://schemas.openxmlformats.org/presentationml/2006/ole">
            <p:oleObj spid="_x0000_s1027" name="数式" r:id="rId5" imgW="1218960" imgH="203040" progId="Equation.3">
              <p:embed/>
            </p:oleObj>
          </a:graphicData>
        </a:graphic>
      </p:graphicFrame>
      <p:sp>
        <p:nvSpPr>
          <p:cNvPr id="101" name="Text Box 164"/>
          <p:cNvSpPr txBox="1">
            <a:spLocks noChangeArrowheads="1"/>
          </p:cNvSpPr>
          <p:nvPr/>
        </p:nvSpPr>
        <p:spPr bwMode="auto">
          <a:xfrm>
            <a:off x="250825" y="767100"/>
            <a:ext cx="5856288" cy="455613"/>
          </a:xfrm>
          <a:prstGeom prst="rect">
            <a:avLst/>
          </a:prstGeom>
          <a:noFill/>
          <a:ln w="9525">
            <a:noFill/>
            <a:round/>
            <a:headEnd/>
            <a:tailEnd/>
          </a:ln>
          <a:effectLst/>
        </p:spPr>
        <p:txBody>
          <a:bodyPr lIns="81639" tIns="42452" rIns="81639" bIns="42452">
            <a:spAutoFit/>
          </a:bodyPr>
          <a:lstStyle/>
          <a:p>
            <a:pPr defTabSz="407988" fontAlgn="auto" hangingPunct="0">
              <a:spcBef>
                <a:spcPts val="0"/>
              </a:spcBef>
              <a:spcAft>
                <a:spcPts val="0"/>
              </a:spcAft>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defRPr/>
            </a:pPr>
            <a:r>
              <a:rPr kumimoji="0" lang="ja-JP" altLang="en-US" sz="2400" u="sng" dirty="0">
                <a:solidFill>
                  <a:srgbClr val="000000"/>
                </a:solidFill>
                <a:latin typeface="Arial" pitchFamily="34" charset="0"/>
                <a:ea typeface="+mn-ea"/>
                <a:cs typeface="Arial" pitchFamily="34" charset="0"/>
              </a:rPr>
              <a:t>固体高分子形燃料電池（</a:t>
            </a:r>
            <a:r>
              <a:rPr kumimoji="0" lang="en-US" altLang="ja-JP" sz="2400" u="sng" dirty="0">
                <a:solidFill>
                  <a:srgbClr val="000000"/>
                </a:solidFill>
                <a:latin typeface="Arial" pitchFamily="34" charset="0"/>
                <a:ea typeface="+mn-ea"/>
                <a:cs typeface="Arial" pitchFamily="34" charset="0"/>
              </a:rPr>
              <a:t>PEFC</a:t>
            </a:r>
            <a:r>
              <a:rPr kumimoji="0" lang="ja-JP" altLang="en-US" sz="2400" u="sng" dirty="0">
                <a:solidFill>
                  <a:srgbClr val="000000"/>
                </a:solidFill>
                <a:latin typeface="Arial" pitchFamily="34" charset="0"/>
                <a:ea typeface="+mn-ea"/>
                <a:cs typeface="Arial" pitchFamily="34" charset="0"/>
              </a:rPr>
              <a:t>）</a:t>
            </a:r>
            <a:r>
              <a:rPr kumimoji="0" lang="ja-JP" altLang="en-US" sz="2400" u="sng" dirty="0">
                <a:solidFill>
                  <a:srgbClr val="000000"/>
                </a:solidFill>
                <a:latin typeface="+mn-ea"/>
                <a:ea typeface="+mn-ea"/>
              </a:rPr>
              <a:t>の構造</a:t>
            </a:r>
          </a:p>
        </p:txBody>
      </p:sp>
      <p:sp>
        <p:nvSpPr>
          <p:cNvPr id="1030" name="Text Box 69"/>
          <p:cNvSpPr txBox="1">
            <a:spLocks noChangeAspect="1" noChangeArrowheads="1"/>
          </p:cNvSpPr>
          <p:nvPr/>
        </p:nvSpPr>
        <p:spPr bwMode="auto">
          <a:xfrm>
            <a:off x="5848350" y="1340768"/>
            <a:ext cx="1143000" cy="328613"/>
          </a:xfrm>
          <a:prstGeom prst="rect">
            <a:avLst/>
          </a:prstGeom>
          <a:noFill/>
          <a:ln w="9525">
            <a:noFill/>
            <a:miter lim="800000"/>
            <a:headEnd/>
            <a:tailEnd/>
          </a:ln>
        </p:spPr>
        <p:txBody>
          <a:bodyPr lIns="51227" tIns="25614" rIns="51227" bIns="25614">
            <a:spAutoFit/>
          </a:bodyPr>
          <a:lstStyle/>
          <a:p>
            <a:pPr algn="ctr" defTabSz="512763">
              <a:spcBef>
                <a:spcPct val="50000"/>
              </a:spcBef>
            </a:pPr>
            <a:r>
              <a:rPr lang="ja-JP" altLang="en-US" u="sng">
                <a:solidFill>
                  <a:srgbClr val="000000"/>
                </a:solidFill>
                <a:latin typeface="Tahoma" pitchFamily="34" charset="0"/>
              </a:rPr>
              <a:t>アノード</a:t>
            </a:r>
          </a:p>
        </p:txBody>
      </p:sp>
      <p:sp>
        <p:nvSpPr>
          <p:cNvPr id="1031" name="Text Box 68"/>
          <p:cNvSpPr txBox="1">
            <a:spLocks noChangeAspect="1" noChangeArrowheads="1"/>
          </p:cNvSpPr>
          <p:nvPr/>
        </p:nvSpPr>
        <p:spPr bwMode="auto">
          <a:xfrm>
            <a:off x="5846763" y="2231356"/>
            <a:ext cx="1081087" cy="328612"/>
          </a:xfrm>
          <a:prstGeom prst="rect">
            <a:avLst/>
          </a:prstGeom>
          <a:noFill/>
          <a:ln w="9525">
            <a:noFill/>
            <a:miter lim="800000"/>
            <a:headEnd/>
            <a:tailEnd/>
          </a:ln>
        </p:spPr>
        <p:txBody>
          <a:bodyPr lIns="51227" tIns="25614" rIns="51227" bIns="25614">
            <a:spAutoFit/>
          </a:bodyPr>
          <a:lstStyle/>
          <a:p>
            <a:pPr algn="ctr" defTabSz="512763">
              <a:spcBef>
                <a:spcPct val="50000"/>
              </a:spcBef>
            </a:pPr>
            <a:r>
              <a:rPr lang="ja-JP" altLang="en-US" u="sng">
                <a:solidFill>
                  <a:srgbClr val="000000"/>
                </a:solidFill>
                <a:latin typeface="Tahoma" pitchFamily="34" charset="0"/>
              </a:rPr>
              <a:t>カソード</a:t>
            </a:r>
          </a:p>
        </p:txBody>
      </p:sp>
      <p:sp>
        <p:nvSpPr>
          <p:cNvPr id="104" name="角丸四角形 103"/>
          <p:cNvSpPr/>
          <p:nvPr/>
        </p:nvSpPr>
        <p:spPr>
          <a:xfrm>
            <a:off x="5903913" y="3288631"/>
            <a:ext cx="3240087" cy="10080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2400" b="1" u="sng" dirty="0">
                <a:solidFill>
                  <a:srgbClr val="FF0000"/>
                </a:solidFill>
              </a:rPr>
              <a:t>電池反応により　　　　カソード側に水が生成</a:t>
            </a:r>
          </a:p>
        </p:txBody>
      </p:sp>
      <p:sp>
        <p:nvSpPr>
          <p:cNvPr id="105" name="円/楕円 104"/>
          <p:cNvSpPr/>
          <p:nvPr/>
        </p:nvSpPr>
        <p:spPr>
          <a:xfrm>
            <a:off x="7956550" y="2492896"/>
            <a:ext cx="1081088"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6" name="角丸四角形 105"/>
          <p:cNvSpPr/>
          <p:nvPr/>
        </p:nvSpPr>
        <p:spPr>
          <a:xfrm>
            <a:off x="5832475" y="1416968"/>
            <a:ext cx="3311525" cy="20161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7" name="Rectangle 2"/>
          <p:cNvSpPr txBox="1">
            <a:spLocks noChangeArrowheads="1"/>
          </p:cNvSpPr>
          <p:nvPr/>
        </p:nvSpPr>
        <p:spPr>
          <a:xfrm>
            <a:off x="-4763" y="141288"/>
            <a:ext cx="24368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研究背景</a:t>
            </a:r>
          </a:p>
        </p:txBody>
      </p:sp>
      <p:sp>
        <p:nvSpPr>
          <p:cNvPr id="108" name="円/楕円 107"/>
          <p:cNvSpPr/>
          <p:nvPr/>
        </p:nvSpPr>
        <p:spPr>
          <a:xfrm>
            <a:off x="3779912" y="2780928"/>
            <a:ext cx="1655763" cy="1079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37" name="テキスト ボックス 109"/>
          <p:cNvSpPr txBox="1">
            <a:spLocks noChangeArrowheads="1"/>
          </p:cNvSpPr>
          <p:nvPr/>
        </p:nvSpPr>
        <p:spPr bwMode="auto">
          <a:xfrm>
            <a:off x="492125" y="4652963"/>
            <a:ext cx="7680325" cy="457200"/>
          </a:xfrm>
          <a:prstGeom prst="rect">
            <a:avLst/>
          </a:prstGeom>
          <a:noFill/>
          <a:ln w="9525">
            <a:noFill/>
            <a:miter lim="800000"/>
            <a:headEnd/>
            <a:tailEnd/>
          </a:ln>
        </p:spPr>
        <p:txBody>
          <a:bodyPr wrap="none">
            <a:spAutoFit/>
          </a:bodyPr>
          <a:lstStyle/>
          <a:p>
            <a:r>
              <a:rPr lang="ja-JP" altLang="en-US" sz="2400"/>
              <a:t>コスト削減のために高電流密度での発電が求められている</a:t>
            </a:r>
          </a:p>
        </p:txBody>
      </p:sp>
      <p:sp>
        <p:nvSpPr>
          <p:cNvPr id="1038" name="Text Box 10"/>
          <p:cNvSpPr txBox="1">
            <a:spLocks noChangeArrowheads="1"/>
          </p:cNvSpPr>
          <p:nvPr/>
        </p:nvSpPr>
        <p:spPr bwMode="auto">
          <a:xfrm>
            <a:off x="250825" y="4221163"/>
            <a:ext cx="4281488" cy="450850"/>
          </a:xfrm>
          <a:prstGeom prst="rect">
            <a:avLst/>
          </a:prstGeom>
          <a:solidFill>
            <a:schemeClr val="bg1"/>
          </a:solidFill>
          <a:ln w="9525">
            <a:noFill/>
            <a:round/>
            <a:headEnd/>
            <a:tailEnd/>
          </a:ln>
        </p:spPr>
        <p:txBody>
          <a:bodyPr wrap="none" lIns="81639" tIns="42452" rIns="81639" bIns="42452">
            <a:spAutoFit/>
          </a:bodyPr>
          <a:lstStyle/>
          <a:p>
            <a:pPr defTabSz="407988" hangingPunct="0">
              <a:buClr>
                <a:srgbClr val="000000"/>
              </a:buClr>
              <a:buSzPct val="100000"/>
              <a:buFont typeface="Times New Roman" pitchFamily="18" charset="0"/>
              <a:buNone/>
              <a:tabLst>
                <a:tab pos="0" algn="l"/>
                <a:tab pos="406400" algn="l"/>
                <a:tab pos="814388" algn="l"/>
                <a:tab pos="1220788" algn="l"/>
                <a:tab pos="1628775" algn="l"/>
                <a:tab pos="2036763" algn="l"/>
                <a:tab pos="2443163" algn="l"/>
                <a:tab pos="2851150" algn="l"/>
                <a:tab pos="3259138" algn="l"/>
                <a:tab pos="3665538" algn="l"/>
                <a:tab pos="4073525" algn="l"/>
                <a:tab pos="4481513" algn="l"/>
                <a:tab pos="4889500" algn="l"/>
                <a:tab pos="5295900" algn="l"/>
                <a:tab pos="5703888" algn="l"/>
                <a:tab pos="6111875" algn="l"/>
                <a:tab pos="6518275" algn="l"/>
                <a:tab pos="6926263" algn="l"/>
                <a:tab pos="7334250" algn="l"/>
                <a:tab pos="7742238" algn="l"/>
                <a:tab pos="8148638" algn="l"/>
              </a:tabLst>
            </a:pPr>
            <a:r>
              <a:rPr kumimoji="0" lang="en-US" altLang="ja-JP" sz="2400" u="sng"/>
              <a:t>PEFC</a:t>
            </a:r>
            <a:r>
              <a:rPr kumimoji="0" lang="ja-JP" altLang="en-US" sz="2400" u="sng"/>
              <a:t>の普及の課題：低コスト化</a:t>
            </a:r>
          </a:p>
        </p:txBody>
      </p:sp>
      <p:sp>
        <p:nvSpPr>
          <p:cNvPr id="1039" name="テキスト ボックス 109"/>
          <p:cNvSpPr txBox="1">
            <a:spLocks noChangeArrowheads="1"/>
          </p:cNvSpPr>
          <p:nvPr/>
        </p:nvSpPr>
        <p:spPr bwMode="auto">
          <a:xfrm>
            <a:off x="1676400" y="5033963"/>
            <a:ext cx="5127625" cy="831850"/>
          </a:xfrm>
          <a:prstGeom prst="rect">
            <a:avLst/>
          </a:prstGeom>
          <a:noFill/>
          <a:ln w="9525">
            <a:noFill/>
            <a:miter lim="800000"/>
            <a:headEnd/>
            <a:tailEnd/>
          </a:ln>
        </p:spPr>
        <p:txBody>
          <a:bodyPr wrap="none">
            <a:spAutoFit/>
          </a:bodyPr>
          <a:lstStyle/>
          <a:p>
            <a:r>
              <a:rPr lang="ja-JP" altLang="en-US" sz="2400" dirty="0"/>
              <a:t>・</a:t>
            </a:r>
            <a:r>
              <a:rPr lang="en-US" altLang="ja-JP" sz="2400" dirty="0"/>
              <a:t>GDL</a:t>
            </a:r>
            <a:r>
              <a:rPr lang="ja-JP" altLang="en-US" sz="2400" dirty="0" err="1"/>
              <a:t>での</a:t>
            </a:r>
            <a:r>
              <a:rPr lang="ja-JP" altLang="en-US" sz="2400" dirty="0"/>
              <a:t>酸素の</a:t>
            </a:r>
            <a:r>
              <a:rPr lang="ja-JP" altLang="en-US" sz="2400" dirty="0" smtClean="0"/>
              <a:t>拡散抵抗の</a:t>
            </a:r>
            <a:r>
              <a:rPr lang="ja-JP" altLang="en-US" sz="2400" dirty="0"/>
              <a:t>増大</a:t>
            </a:r>
          </a:p>
          <a:p>
            <a:r>
              <a:rPr lang="ja-JP" altLang="en-US" sz="2400" dirty="0"/>
              <a:t>・流路や</a:t>
            </a:r>
            <a:r>
              <a:rPr lang="en-US" altLang="ja-JP" sz="2400" dirty="0"/>
              <a:t>GDL</a:t>
            </a:r>
            <a:r>
              <a:rPr lang="ja-JP" altLang="en-US" sz="2400" dirty="0"/>
              <a:t>におけるガス流動の妨げ</a:t>
            </a:r>
          </a:p>
        </p:txBody>
      </p:sp>
      <p:sp>
        <p:nvSpPr>
          <p:cNvPr id="1040" name="テキスト ボックス 10"/>
          <p:cNvSpPr txBox="1">
            <a:spLocks noChangeArrowheads="1"/>
          </p:cNvSpPr>
          <p:nvPr/>
        </p:nvSpPr>
        <p:spPr bwMode="auto">
          <a:xfrm>
            <a:off x="304800" y="6010275"/>
            <a:ext cx="8458200" cy="528638"/>
          </a:xfrm>
          <a:prstGeom prst="rect">
            <a:avLst/>
          </a:prstGeom>
          <a:noFill/>
          <a:ln w="19050">
            <a:solidFill>
              <a:srgbClr val="FF0000"/>
            </a:solidFill>
            <a:miter lim="800000"/>
            <a:headEnd/>
            <a:tailEnd/>
          </a:ln>
        </p:spPr>
        <p:txBody>
          <a:bodyPr>
            <a:spAutoFit/>
          </a:bodyPr>
          <a:lstStyle/>
          <a:p>
            <a:pPr algn="ctr"/>
            <a:r>
              <a:rPr kumimoji="0" lang="ja-JP" altLang="en-US" sz="2800">
                <a:solidFill>
                  <a:srgbClr val="000000"/>
                </a:solidFill>
              </a:rPr>
              <a:t>流路や</a:t>
            </a:r>
            <a:r>
              <a:rPr kumimoji="0" lang="en-US" altLang="ja-JP" sz="2800">
                <a:solidFill>
                  <a:srgbClr val="000000"/>
                </a:solidFill>
              </a:rPr>
              <a:t>GDL</a:t>
            </a:r>
            <a:r>
              <a:rPr kumimoji="0" lang="ja-JP" altLang="en-US" sz="2800">
                <a:solidFill>
                  <a:srgbClr val="000000"/>
                </a:solidFill>
              </a:rPr>
              <a:t>での</a:t>
            </a:r>
            <a:r>
              <a:rPr lang="ja-JP" altLang="en-US" sz="2800"/>
              <a:t>水の生成，滞留機構の解明が必要</a:t>
            </a:r>
          </a:p>
        </p:txBody>
      </p:sp>
      <p:sp>
        <p:nvSpPr>
          <p:cNvPr id="113" name="右矢印 112"/>
          <p:cNvSpPr/>
          <p:nvPr/>
        </p:nvSpPr>
        <p:spPr>
          <a:xfrm>
            <a:off x="1116013" y="5216525"/>
            <a:ext cx="503237" cy="50323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93"/>
          <p:cNvGrpSpPr>
            <a:grpSpLocks/>
          </p:cNvGrpSpPr>
          <p:nvPr/>
        </p:nvGrpSpPr>
        <p:grpSpPr bwMode="auto">
          <a:xfrm>
            <a:off x="4191000" y="1438275"/>
            <a:ext cx="4181475" cy="3222625"/>
            <a:chOff x="2640" y="906"/>
            <a:chExt cx="2634" cy="2030"/>
          </a:xfrm>
        </p:grpSpPr>
        <p:sp>
          <p:nvSpPr>
            <p:cNvPr id="19465" name="Text Box 48"/>
            <p:cNvSpPr txBox="1">
              <a:spLocks noChangeArrowheads="1"/>
            </p:cNvSpPr>
            <p:nvPr/>
          </p:nvSpPr>
          <p:spPr bwMode="auto">
            <a:xfrm>
              <a:off x="3720" y="2784"/>
              <a:ext cx="624" cy="144"/>
            </a:xfrm>
            <a:prstGeom prst="rect">
              <a:avLst/>
            </a:prstGeom>
            <a:noFill/>
            <a:ln w="9525">
              <a:noFill/>
              <a:miter lim="800000"/>
              <a:headEnd/>
              <a:tailEnd/>
            </a:ln>
          </p:spPr>
          <p:txBody>
            <a:bodyPr lIns="74295" tIns="8890" rIns="74295" bIns="8890"/>
            <a:lstStyle/>
            <a:p>
              <a:pPr algn="just" eaLnBrk="0" hangingPunct="0"/>
              <a:r>
                <a:rPr kumimoji="0" lang="en-US" altLang="ja-JP" sz="1000" b="1">
                  <a:latin typeface="Century" pitchFamily="18" charset="0"/>
                  <a:ea typeface="ＭＳ 明朝" pitchFamily="17" charset="-128"/>
                </a:rPr>
                <a:t>PEM+GDL</a:t>
              </a:r>
            </a:p>
          </p:txBody>
        </p:sp>
        <p:sp>
          <p:nvSpPr>
            <p:cNvPr id="19466" name="Text Box 49"/>
            <p:cNvSpPr txBox="1">
              <a:spLocks noChangeArrowheads="1"/>
            </p:cNvSpPr>
            <p:nvPr/>
          </p:nvSpPr>
          <p:spPr bwMode="auto">
            <a:xfrm>
              <a:off x="3480" y="2784"/>
              <a:ext cx="288" cy="144"/>
            </a:xfrm>
            <a:prstGeom prst="rect">
              <a:avLst/>
            </a:prstGeom>
            <a:noFill/>
            <a:ln w="9525">
              <a:noFill/>
              <a:miter lim="800000"/>
              <a:headEnd/>
              <a:tailEnd/>
            </a:ln>
          </p:spPr>
          <p:txBody>
            <a:bodyPr lIns="74295" tIns="8890" rIns="74295" bIns="8890"/>
            <a:lstStyle/>
            <a:p>
              <a:pPr algn="just" eaLnBrk="0" hangingPunct="0"/>
              <a:r>
                <a:rPr kumimoji="0" lang="en-US" altLang="ja-JP" sz="1000" b="1">
                  <a:latin typeface="Century" pitchFamily="18" charset="0"/>
                  <a:ea typeface="ＭＳ 明朝" pitchFamily="17" charset="-128"/>
                </a:rPr>
                <a:t>GDL</a:t>
              </a:r>
            </a:p>
          </p:txBody>
        </p:sp>
        <p:sp>
          <p:nvSpPr>
            <p:cNvPr id="19467" name="Text Box 50"/>
            <p:cNvSpPr txBox="1">
              <a:spLocks noChangeArrowheads="1"/>
            </p:cNvSpPr>
            <p:nvPr/>
          </p:nvSpPr>
          <p:spPr bwMode="auto">
            <a:xfrm>
              <a:off x="4206" y="2784"/>
              <a:ext cx="432" cy="144"/>
            </a:xfrm>
            <a:prstGeom prst="rect">
              <a:avLst/>
            </a:prstGeom>
            <a:noFill/>
            <a:ln w="9525">
              <a:noFill/>
              <a:miter lim="800000"/>
              <a:headEnd/>
              <a:tailEnd/>
            </a:ln>
          </p:spPr>
          <p:txBody>
            <a:bodyPr lIns="74295" tIns="8890" rIns="74295" bIns="8890"/>
            <a:lstStyle/>
            <a:p>
              <a:pPr algn="just" eaLnBrk="0" hangingPunct="0"/>
              <a:r>
                <a:rPr kumimoji="0" lang="en-US" altLang="ja-JP" sz="1000" b="1">
                  <a:latin typeface="Century" pitchFamily="18" charset="0"/>
                  <a:ea typeface="ＭＳ 明朝" pitchFamily="17" charset="-128"/>
                </a:rPr>
                <a:t>Packing</a:t>
              </a:r>
            </a:p>
          </p:txBody>
        </p:sp>
        <p:sp>
          <p:nvSpPr>
            <p:cNvPr id="19468" name="Text Box 69"/>
            <p:cNvSpPr txBox="1">
              <a:spLocks noChangeArrowheads="1"/>
            </p:cNvSpPr>
            <p:nvPr/>
          </p:nvSpPr>
          <p:spPr bwMode="auto">
            <a:xfrm>
              <a:off x="4800" y="1824"/>
              <a:ext cx="474" cy="144"/>
            </a:xfrm>
            <a:prstGeom prst="rect">
              <a:avLst/>
            </a:prstGeom>
            <a:noFill/>
            <a:ln w="9525">
              <a:noFill/>
              <a:miter lim="800000"/>
              <a:headEnd/>
              <a:tailEnd/>
            </a:ln>
          </p:spPr>
          <p:txBody>
            <a:bodyPr lIns="74295" tIns="8890" rIns="74295" bIns="8890"/>
            <a:lstStyle/>
            <a:p>
              <a:pPr algn="just" eaLnBrk="0" hangingPunct="0"/>
              <a:r>
                <a:rPr kumimoji="0" lang="en-US" altLang="ja-JP" sz="1200" b="1">
                  <a:latin typeface="Century" pitchFamily="18" charset="0"/>
                  <a:ea typeface="ＭＳ 明朝" pitchFamily="17" charset="-128"/>
                </a:rPr>
                <a:t>Cathode</a:t>
              </a:r>
            </a:p>
          </p:txBody>
        </p:sp>
        <p:sp>
          <p:nvSpPr>
            <p:cNvPr id="19469" name="Text Box 70"/>
            <p:cNvSpPr txBox="1">
              <a:spLocks noChangeArrowheads="1"/>
            </p:cNvSpPr>
            <p:nvPr/>
          </p:nvSpPr>
          <p:spPr bwMode="auto">
            <a:xfrm>
              <a:off x="2640" y="1836"/>
              <a:ext cx="480" cy="144"/>
            </a:xfrm>
            <a:prstGeom prst="rect">
              <a:avLst/>
            </a:prstGeom>
            <a:noFill/>
            <a:ln w="9525">
              <a:noFill/>
              <a:miter lim="800000"/>
              <a:headEnd/>
              <a:tailEnd/>
            </a:ln>
          </p:spPr>
          <p:txBody>
            <a:bodyPr lIns="74295" tIns="8890" rIns="74295" bIns="8890"/>
            <a:lstStyle/>
            <a:p>
              <a:pPr algn="just" eaLnBrk="0" hangingPunct="0"/>
              <a:r>
                <a:rPr kumimoji="0" lang="en-US" altLang="ja-JP" sz="1200" b="1">
                  <a:latin typeface="Century" pitchFamily="18" charset="0"/>
                  <a:ea typeface="ＭＳ 明朝" pitchFamily="17" charset="-128"/>
                </a:rPr>
                <a:t>Anode</a:t>
              </a:r>
            </a:p>
          </p:txBody>
        </p:sp>
        <p:sp>
          <p:nvSpPr>
            <p:cNvPr id="19470" name="Line 71"/>
            <p:cNvSpPr>
              <a:spLocks noChangeShapeType="1"/>
            </p:cNvSpPr>
            <p:nvPr/>
          </p:nvSpPr>
          <p:spPr bwMode="auto">
            <a:xfrm flipH="1" flipV="1">
              <a:off x="3936" y="2640"/>
              <a:ext cx="44" cy="130"/>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9471" name="Line 73"/>
            <p:cNvSpPr>
              <a:spLocks noChangeShapeType="1"/>
            </p:cNvSpPr>
            <p:nvPr/>
          </p:nvSpPr>
          <p:spPr bwMode="auto">
            <a:xfrm flipV="1">
              <a:off x="3648" y="2130"/>
              <a:ext cx="128" cy="654"/>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9472" name="Line 75"/>
            <p:cNvSpPr>
              <a:spLocks noChangeShapeType="1"/>
            </p:cNvSpPr>
            <p:nvPr/>
          </p:nvSpPr>
          <p:spPr bwMode="auto">
            <a:xfrm flipH="1" flipV="1">
              <a:off x="3210" y="2664"/>
              <a:ext cx="44" cy="132"/>
            </a:xfrm>
            <a:prstGeom prst="line">
              <a:avLst/>
            </a:prstGeom>
            <a:noFill/>
            <a:ln w="9525">
              <a:solidFill>
                <a:srgbClr val="000000"/>
              </a:solidFill>
              <a:round/>
              <a:headEnd/>
              <a:tailEnd type="triangle" w="med" len="med"/>
            </a:ln>
          </p:spPr>
          <p:txBody>
            <a:bodyPr lIns="74295" tIns="8890" rIns="74295" bIns="8890"/>
            <a:lstStyle/>
            <a:p>
              <a:endParaRPr lang="ja-JP" altLang="en-US"/>
            </a:p>
          </p:txBody>
        </p:sp>
        <p:sp>
          <p:nvSpPr>
            <p:cNvPr id="19473" name="Text Box 76"/>
            <p:cNvSpPr txBox="1">
              <a:spLocks noChangeArrowheads="1"/>
            </p:cNvSpPr>
            <p:nvPr/>
          </p:nvSpPr>
          <p:spPr bwMode="auto">
            <a:xfrm>
              <a:off x="2992" y="2778"/>
              <a:ext cx="494" cy="158"/>
            </a:xfrm>
            <a:prstGeom prst="rect">
              <a:avLst/>
            </a:prstGeom>
            <a:noFill/>
            <a:ln w="9525">
              <a:noFill/>
              <a:miter lim="800000"/>
              <a:headEnd/>
              <a:tailEnd/>
            </a:ln>
          </p:spPr>
          <p:txBody>
            <a:bodyPr lIns="74295" tIns="8890" rIns="74295" bIns="8890"/>
            <a:lstStyle/>
            <a:p>
              <a:pPr algn="just" eaLnBrk="0" hangingPunct="0"/>
              <a:r>
                <a:rPr kumimoji="0" lang="en-US" altLang="ja-JP" sz="1000" b="1">
                  <a:latin typeface="Century" pitchFamily="18" charset="0"/>
                  <a:ea typeface="ＭＳ 明朝" pitchFamily="17" charset="-128"/>
                </a:rPr>
                <a:t>Separater</a:t>
              </a:r>
            </a:p>
          </p:txBody>
        </p:sp>
        <p:sp>
          <p:nvSpPr>
            <p:cNvPr id="19474" name="AutoShape 8"/>
            <p:cNvSpPr>
              <a:spLocks noChangeArrowheads="1"/>
            </p:cNvSpPr>
            <p:nvPr/>
          </p:nvSpPr>
          <p:spPr bwMode="auto">
            <a:xfrm>
              <a:off x="4521" y="942"/>
              <a:ext cx="285" cy="1776"/>
            </a:xfrm>
            <a:prstGeom prst="cube">
              <a:avLst>
                <a:gd name="adj" fmla="val 66787"/>
              </a:avLst>
            </a:prstGeom>
            <a:solidFill>
              <a:srgbClr val="FFCC00"/>
            </a:solidFill>
            <a:ln w="9525">
              <a:solidFill>
                <a:srgbClr val="000000"/>
              </a:solidFill>
              <a:miter lim="800000"/>
              <a:headEnd/>
              <a:tailEnd/>
            </a:ln>
          </p:spPr>
          <p:txBody>
            <a:bodyPr wrap="none" anchor="ctr"/>
            <a:lstStyle/>
            <a:p>
              <a:pPr algn="just" eaLnBrk="0" hangingPunct="0"/>
              <a:endParaRPr kumimoji="0" lang="ja-JP" altLang="ja-JP">
                <a:solidFill>
                  <a:srgbClr val="000000"/>
                </a:solidFill>
              </a:endParaRPr>
            </a:p>
          </p:txBody>
        </p:sp>
        <p:grpSp>
          <p:nvGrpSpPr>
            <p:cNvPr id="19475" name="Group 88"/>
            <p:cNvGrpSpPr>
              <a:grpSpLocks/>
            </p:cNvGrpSpPr>
            <p:nvPr/>
          </p:nvGrpSpPr>
          <p:grpSpPr bwMode="auto">
            <a:xfrm>
              <a:off x="3024" y="906"/>
              <a:ext cx="333" cy="1824"/>
              <a:chOff x="2988" y="906"/>
              <a:chExt cx="333" cy="1824"/>
            </a:xfrm>
          </p:grpSpPr>
          <p:sp>
            <p:nvSpPr>
              <p:cNvPr id="19487" name="AutoShape 8"/>
              <p:cNvSpPr>
                <a:spLocks noChangeArrowheads="1"/>
              </p:cNvSpPr>
              <p:nvPr/>
            </p:nvSpPr>
            <p:spPr bwMode="auto">
              <a:xfrm>
                <a:off x="2988" y="906"/>
                <a:ext cx="333" cy="1824"/>
              </a:xfrm>
              <a:prstGeom prst="cube">
                <a:avLst>
                  <a:gd name="adj" fmla="val 66787"/>
                </a:avLst>
              </a:prstGeom>
              <a:solidFill>
                <a:srgbClr val="FFCC00"/>
              </a:solidFill>
              <a:ln w="9525">
                <a:solidFill>
                  <a:srgbClr val="000000"/>
                </a:solidFill>
                <a:miter lim="800000"/>
                <a:headEnd/>
                <a:tailEnd/>
              </a:ln>
            </p:spPr>
            <p:txBody>
              <a:bodyPr wrap="none" anchor="ctr"/>
              <a:lstStyle/>
              <a:p>
                <a:pPr algn="just" eaLnBrk="0" hangingPunct="0"/>
                <a:endParaRPr kumimoji="0" lang="ja-JP" altLang="ja-JP">
                  <a:solidFill>
                    <a:srgbClr val="000000"/>
                  </a:solidFill>
                </a:endParaRPr>
              </a:p>
            </p:txBody>
          </p:sp>
          <p:grpSp>
            <p:nvGrpSpPr>
              <p:cNvPr id="19488" name="Group 51"/>
              <p:cNvGrpSpPr>
                <a:grpSpLocks/>
              </p:cNvGrpSpPr>
              <p:nvPr/>
            </p:nvGrpSpPr>
            <p:grpSpPr bwMode="auto">
              <a:xfrm>
                <a:off x="3174" y="1464"/>
                <a:ext cx="90" cy="120"/>
                <a:chOff x="3174" y="1440"/>
                <a:chExt cx="90" cy="120"/>
              </a:xfrm>
            </p:grpSpPr>
            <p:sp>
              <p:nvSpPr>
                <p:cNvPr id="19516" name="AutoShape 14"/>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17" name="Line 46"/>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89" name="Group 52"/>
              <p:cNvGrpSpPr>
                <a:grpSpLocks/>
              </p:cNvGrpSpPr>
              <p:nvPr/>
            </p:nvGrpSpPr>
            <p:grpSpPr bwMode="auto">
              <a:xfrm>
                <a:off x="3174" y="1524"/>
                <a:ext cx="90" cy="120"/>
                <a:chOff x="3174" y="1440"/>
                <a:chExt cx="90" cy="120"/>
              </a:xfrm>
            </p:grpSpPr>
            <p:sp>
              <p:nvSpPr>
                <p:cNvPr id="19514" name="AutoShape 53"/>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15" name="Line 54"/>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0" name="Group 55"/>
              <p:cNvGrpSpPr>
                <a:grpSpLocks/>
              </p:cNvGrpSpPr>
              <p:nvPr/>
            </p:nvGrpSpPr>
            <p:grpSpPr bwMode="auto">
              <a:xfrm>
                <a:off x="3174" y="1584"/>
                <a:ext cx="90" cy="120"/>
                <a:chOff x="3174" y="1440"/>
                <a:chExt cx="90" cy="120"/>
              </a:xfrm>
            </p:grpSpPr>
            <p:sp>
              <p:nvSpPr>
                <p:cNvPr id="19512" name="AutoShape 56"/>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13" name="Line 57"/>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1" name="Group 58"/>
              <p:cNvGrpSpPr>
                <a:grpSpLocks/>
              </p:cNvGrpSpPr>
              <p:nvPr/>
            </p:nvGrpSpPr>
            <p:grpSpPr bwMode="auto">
              <a:xfrm>
                <a:off x="3174" y="1644"/>
                <a:ext cx="90" cy="120"/>
                <a:chOff x="3174" y="1440"/>
                <a:chExt cx="90" cy="120"/>
              </a:xfrm>
            </p:grpSpPr>
            <p:sp>
              <p:nvSpPr>
                <p:cNvPr id="19510" name="AutoShape 59"/>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11" name="Line 60"/>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2" name="Group 61"/>
              <p:cNvGrpSpPr>
                <a:grpSpLocks/>
              </p:cNvGrpSpPr>
              <p:nvPr/>
            </p:nvGrpSpPr>
            <p:grpSpPr bwMode="auto">
              <a:xfrm>
                <a:off x="3174" y="1704"/>
                <a:ext cx="90" cy="120"/>
                <a:chOff x="3174" y="1440"/>
                <a:chExt cx="90" cy="120"/>
              </a:xfrm>
            </p:grpSpPr>
            <p:sp>
              <p:nvSpPr>
                <p:cNvPr id="19508" name="AutoShape 62"/>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09" name="Line 63"/>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3" name="Group 64"/>
              <p:cNvGrpSpPr>
                <a:grpSpLocks/>
              </p:cNvGrpSpPr>
              <p:nvPr/>
            </p:nvGrpSpPr>
            <p:grpSpPr bwMode="auto">
              <a:xfrm>
                <a:off x="3174" y="1764"/>
                <a:ext cx="90" cy="120"/>
                <a:chOff x="3174" y="1440"/>
                <a:chExt cx="90" cy="120"/>
              </a:xfrm>
            </p:grpSpPr>
            <p:sp>
              <p:nvSpPr>
                <p:cNvPr id="19506" name="AutoShape 65"/>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07" name="Line 66"/>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4" name="Group 67"/>
              <p:cNvGrpSpPr>
                <a:grpSpLocks/>
              </p:cNvGrpSpPr>
              <p:nvPr/>
            </p:nvGrpSpPr>
            <p:grpSpPr bwMode="auto">
              <a:xfrm>
                <a:off x="3174" y="1824"/>
                <a:ext cx="90" cy="120"/>
                <a:chOff x="3174" y="1440"/>
                <a:chExt cx="90" cy="120"/>
              </a:xfrm>
            </p:grpSpPr>
            <p:sp>
              <p:nvSpPr>
                <p:cNvPr id="19504" name="AutoShape 68"/>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05" name="Line 69"/>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5" name="Group 70"/>
              <p:cNvGrpSpPr>
                <a:grpSpLocks/>
              </p:cNvGrpSpPr>
              <p:nvPr/>
            </p:nvGrpSpPr>
            <p:grpSpPr bwMode="auto">
              <a:xfrm>
                <a:off x="3174" y="1884"/>
                <a:ext cx="90" cy="120"/>
                <a:chOff x="3174" y="1440"/>
                <a:chExt cx="90" cy="120"/>
              </a:xfrm>
            </p:grpSpPr>
            <p:sp>
              <p:nvSpPr>
                <p:cNvPr id="19502" name="AutoShape 71"/>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03" name="Line 72"/>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grpSp>
            <p:nvGrpSpPr>
              <p:cNvPr id="19496" name="Group 73"/>
              <p:cNvGrpSpPr>
                <a:grpSpLocks/>
              </p:cNvGrpSpPr>
              <p:nvPr/>
            </p:nvGrpSpPr>
            <p:grpSpPr bwMode="auto">
              <a:xfrm>
                <a:off x="3174" y="1944"/>
                <a:ext cx="90" cy="120"/>
                <a:chOff x="3174" y="1440"/>
                <a:chExt cx="90" cy="120"/>
              </a:xfrm>
            </p:grpSpPr>
            <p:sp>
              <p:nvSpPr>
                <p:cNvPr id="19500" name="AutoShape 74"/>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a:p>
              </p:txBody>
            </p:sp>
            <p:sp>
              <p:nvSpPr>
                <p:cNvPr id="19501" name="Line 75"/>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a:p>
              </p:txBody>
            </p:sp>
          </p:grpSp>
          <p:sp>
            <p:nvSpPr>
              <p:cNvPr id="19497" name="AutoShape 76"/>
              <p:cNvSpPr>
                <a:spLocks noChangeArrowheads="1"/>
              </p:cNvSpPr>
              <p:nvPr/>
            </p:nvSpPr>
            <p:spPr bwMode="auto">
              <a:xfrm rot="16200000" flipV="1">
                <a:off x="2847" y="1689"/>
                <a:ext cx="738" cy="144"/>
              </a:xfrm>
              <a:prstGeom prst="parallelogram">
                <a:avLst>
                  <a:gd name="adj" fmla="val 99985"/>
                </a:avLst>
              </a:prstGeom>
              <a:noFill/>
              <a:ln w="9525">
                <a:solidFill>
                  <a:schemeClr val="tx1"/>
                </a:solidFill>
                <a:miter lim="800000"/>
                <a:headEnd/>
                <a:tailEnd/>
              </a:ln>
            </p:spPr>
            <p:txBody>
              <a:bodyPr rot="10800000" vert="eaVert" wrap="none" anchor="ctr"/>
              <a:lstStyle/>
              <a:p>
                <a:pPr algn="ctr"/>
                <a:endParaRPr lang="ja-JP" altLang="ja-JP"/>
              </a:p>
            </p:txBody>
          </p:sp>
          <p:sp>
            <p:nvSpPr>
              <p:cNvPr id="19498" name="Line 77"/>
              <p:cNvSpPr>
                <a:spLocks noChangeShapeType="1"/>
              </p:cNvSpPr>
              <p:nvPr/>
            </p:nvSpPr>
            <p:spPr bwMode="auto">
              <a:xfrm flipH="1">
                <a:off x="3144" y="1386"/>
                <a:ext cx="144" cy="144"/>
              </a:xfrm>
              <a:prstGeom prst="line">
                <a:avLst/>
              </a:prstGeom>
              <a:noFill/>
              <a:ln w="9525">
                <a:solidFill>
                  <a:schemeClr val="tx1"/>
                </a:solidFill>
                <a:round/>
                <a:headEnd/>
                <a:tailEnd/>
              </a:ln>
            </p:spPr>
            <p:txBody>
              <a:bodyPr/>
              <a:lstStyle/>
              <a:p>
                <a:endParaRPr lang="ja-JP" altLang="en-US"/>
              </a:p>
            </p:txBody>
          </p:sp>
          <p:sp>
            <p:nvSpPr>
              <p:cNvPr id="19499" name="Line 79"/>
              <p:cNvSpPr>
                <a:spLocks noChangeShapeType="1"/>
              </p:cNvSpPr>
              <p:nvPr/>
            </p:nvSpPr>
            <p:spPr bwMode="auto">
              <a:xfrm>
                <a:off x="3138" y="1536"/>
                <a:ext cx="0" cy="601"/>
              </a:xfrm>
              <a:prstGeom prst="line">
                <a:avLst/>
              </a:prstGeom>
              <a:noFill/>
              <a:ln w="9525">
                <a:solidFill>
                  <a:schemeClr val="tx1"/>
                </a:solidFill>
                <a:round/>
                <a:headEnd/>
                <a:tailEnd/>
              </a:ln>
            </p:spPr>
            <p:txBody>
              <a:bodyPr/>
              <a:lstStyle/>
              <a:p>
                <a:endParaRPr lang="ja-JP" altLang="en-US"/>
              </a:p>
            </p:txBody>
          </p:sp>
        </p:grpSp>
        <p:grpSp>
          <p:nvGrpSpPr>
            <p:cNvPr id="19476" name="Group 84"/>
            <p:cNvGrpSpPr>
              <a:grpSpLocks/>
            </p:cNvGrpSpPr>
            <p:nvPr/>
          </p:nvGrpSpPr>
          <p:grpSpPr bwMode="auto">
            <a:xfrm>
              <a:off x="3392" y="960"/>
              <a:ext cx="298" cy="1680"/>
              <a:chOff x="3456" y="960"/>
              <a:chExt cx="298" cy="1680"/>
            </a:xfrm>
          </p:grpSpPr>
          <p:sp>
            <p:nvSpPr>
              <p:cNvPr id="19485" name="AutoShape 13"/>
              <p:cNvSpPr>
                <a:spLocks noChangeArrowheads="1"/>
              </p:cNvSpPr>
              <p:nvPr/>
            </p:nvSpPr>
            <p:spPr bwMode="auto">
              <a:xfrm>
                <a:off x="3456" y="960"/>
                <a:ext cx="298" cy="1680"/>
              </a:xfrm>
              <a:prstGeom prst="cube">
                <a:avLst>
                  <a:gd name="adj" fmla="val 84722"/>
                </a:avLst>
              </a:prstGeom>
              <a:solidFill>
                <a:srgbClr val="333333"/>
              </a:solidFill>
              <a:ln w="9525">
                <a:solidFill>
                  <a:srgbClr val="000000"/>
                </a:solidFill>
                <a:miter lim="800000"/>
                <a:headEnd/>
                <a:tailEnd/>
              </a:ln>
            </p:spPr>
            <p:txBody>
              <a:bodyPr wrap="none" anchor="ctr"/>
              <a:lstStyle/>
              <a:p>
                <a:pPr algn="just" eaLnBrk="0" hangingPunct="0"/>
                <a:endParaRPr kumimoji="0" lang="ja-JP" altLang="ja-JP">
                  <a:solidFill>
                    <a:srgbClr val="000000"/>
                  </a:solidFill>
                </a:endParaRPr>
              </a:p>
            </p:txBody>
          </p:sp>
          <p:sp>
            <p:nvSpPr>
              <p:cNvPr id="19486" name="AutoShape 81"/>
              <p:cNvSpPr>
                <a:spLocks noChangeArrowheads="1"/>
              </p:cNvSpPr>
              <p:nvPr/>
            </p:nvSpPr>
            <p:spPr bwMode="auto">
              <a:xfrm rot="16200000" flipV="1">
                <a:off x="3249" y="1713"/>
                <a:ext cx="738" cy="144"/>
              </a:xfrm>
              <a:prstGeom prst="parallelogram">
                <a:avLst>
                  <a:gd name="adj" fmla="val 99985"/>
                </a:avLst>
              </a:prstGeom>
              <a:solidFill>
                <a:schemeClr val="bg1"/>
              </a:solidFill>
              <a:ln w="9525">
                <a:solidFill>
                  <a:schemeClr val="tx1"/>
                </a:solidFill>
                <a:miter lim="800000"/>
                <a:headEnd/>
                <a:tailEnd/>
              </a:ln>
            </p:spPr>
            <p:txBody>
              <a:bodyPr rot="10800000" vert="eaVert" wrap="none" anchor="ctr"/>
              <a:lstStyle/>
              <a:p>
                <a:pPr algn="ctr"/>
                <a:endParaRPr lang="ja-JP" altLang="ja-JP"/>
              </a:p>
            </p:txBody>
          </p:sp>
        </p:grpSp>
        <p:grpSp>
          <p:nvGrpSpPr>
            <p:cNvPr id="19477" name="Group 85"/>
            <p:cNvGrpSpPr>
              <a:grpSpLocks/>
            </p:cNvGrpSpPr>
            <p:nvPr/>
          </p:nvGrpSpPr>
          <p:grpSpPr bwMode="auto">
            <a:xfrm>
              <a:off x="4184" y="966"/>
              <a:ext cx="298" cy="1680"/>
              <a:chOff x="3456" y="960"/>
              <a:chExt cx="298" cy="1680"/>
            </a:xfrm>
          </p:grpSpPr>
          <p:sp>
            <p:nvSpPr>
              <p:cNvPr id="19483" name="AutoShape 13"/>
              <p:cNvSpPr>
                <a:spLocks noChangeArrowheads="1"/>
              </p:cNvSpPr>
              <p:nvPr/>
            </p:nvSpPr>
            <p:spPr bwMode="auto">
              <a:xfrm>
                <a:off x="3456" y="960"/>
                <a:ext cx="298" cy="1680"/>
              </a:xfrm>
              <a:prstGeom prst="cube">
                <a:avLst>
                  <a:gd name="adj" fmla="val 84722"/>
                </a:avLst>
              </a:prstGeom>
              <a:solidFill>
                <a:srgbClr val="333333"/>
              </a:solidFill>
              <a:ln w="9525">
                <a:solidFill>
                  <a:srgbClr val="000000"/>
                </a:solidFill>
                <a:miter lim="800000"/>
                <a:headEnd/>
                <a:tailEnd/>
              </a:ln>
            </p:spPr>
            <p:txBody>
              <a:bodyPr wrap="none" anchor="ctr"/>
              <a:lstStyle/>
              <a:p>
                <a:pPr algn="just" eaLnBrk="0" hangingPunct="0"/>
                <a:endParaRPr kumimoji="0" lang="ja-JP" altLang="ja-JP">
                  <a:solidFill>
                    <a:srgbClr val="000000"/>
                  </a:solidFill>
                </a:endParaRPr>
              </a:p>
            </p:txBody>
          </p:sp>
          <p:sp>
            <p:nvSpPr>
              <p:cNvPr id="19484" name="AutoShape 87"/>
              <p:cNvSpPr>
                <a:spLocks noChangeArrowheads="1"/>
              </p:cNvSpPr>
              <p:nvPr/>
            </p:nvSpPr>
            <p:spPr bwMode="auto">
              <a:xfrm rot="16200000" flipV="1">
                <a:off x="3249" y="1713"/>
                <a:ext cx="738" cy="144"/>
              </a:xfrm>
              <a:prstGeom prst="parallelogram">
                <a:avLst>
                  <a:gd name="adj" fmla="val 99985"/>
                </a:avLst>
              </a:prstGeom>
              <a:solidFill>
                <a:schemeClr val="bg1"/>
              </a:solidFill>
              <a:ln w="9525">
                <a:solidFill>
                  <a:schemeClr val="tx1"/>
                </a:solidFill>
                <a:miter lim="800000"/>
                <a:headEnd/>
                <a:tailEnd/>
              </a:ln>
            </p:spPr>
            <p:txBody>
              <a:bodyPr rot="10800000" vert="eaVert" wrap="none" anchor="ctr"/>
              <a:lstStyle/>
              <a:p>
                <a:pPr algn="ctr"/>
                <a:endParaRPr lang="ja-JP" altLang="ja-JP"/>
              </a:p>
            </p:txBody>
          </p:sp>
        </p:grpSp>
        <p:sp>
          <p:nvSpPr>
            <p:cNvPr id="19478" name="AutoShape 13"/>
            <p:cNvSpPr>
              <a:spLocks noChangeArrowheads="1"/>
            </p:cNvSpPr>
            <p:nvPr/>
          </p:nvSpPr>
          <p:spPr bwMode="auto">
            <a:xfrm>
              <a:off x="3714" y="1440"/>
              <a:ext cx="154" cy="672"/>
            </a:xfrm>
            <a:prstGeom prst="cube">
              <a:avLst>
                <a:gd name="adj" fmla="val 84722"/>
              </a:avLst>
            </a:prstGeom>
            <a:solidFill>
              <a:srgbClr val="000000"/>
            </a:solidFill>
            <a:ln w="9525">
              <a:solidFill>
                <a:srgbClr val="000000"/>
              </a:solidFill>
              <a:miter lim="800000"/>
              <a:headEnd/>
              <a:tailEnd/>
            </a:ln>
          </p:spPr>
          <p:txBody>
            <a:bodyPr wrap="none" anchor="ctr"/>
            <a:lstStyle/>
            <a:p>
              <a:pPr algn="just" eaLnBrk="0" hangingPunct="0"/>
              <a:endParaRPr kumimoji="0" lang="ja-JP" altLang="ja-JP">
                <a:solidFill>
                  <a:srgbClr val="000000"/>
                </a:solidFill>
              </a:endParaRPr>
            </a:p>
          </p:txBody>
        </p:sp>
        <p:sp>
          <p:nvSpPr>
            <p:cNvPr id="19479" name="Line 74"/>
            <p:cNvSpPr>
              <a:spLocks noChangeShapeType="1"/>
            </p:cNvSpPr>
            <p:nvPr/>
          </p:nvSpPr>
          <p:spPr bwMode="auto">
            <a:xfrm flipH="1" flipV="1">
              <a:off x="4272" y="2640"/>
              <a:ext cx="62" cy="154"/>
            </a:xfrm>
            <a:prstGeom prst="line">
              <a:avLst/>
            </a:prstGeom>
            <a:noFill/>
            <a:ln w="9525">
              <a:solidFill>
                <a:srgbClr val="000000"/>
              </a:solidFill>
              <a:round/>
              <a:headEnd/>
              <a:tailEnd type="triangle" w="med" len="med"/>
            </a:ln>
          </p:spPr>
          <p:txBody>
            <a:bodyPr lIns="74295" tIns="8890" rIns="74295" bIns="8890"/>
            <a:lstStyle/>
            <a:p>
              <a:endParaRPr lang="ja-JP" altLang="en-US"/>
            </a:p>
          </p:txBody>
        </p:sp>
        <p:grpSp>
          <p:nvGrpSpPr>
            <p:cNvPr id="19480" name="Group 90"/>
            <p:cNvGrpSpPr>
              <a:grpSpLocks/>
            </p:cNvGrpSpPr>
            <p:nvPr/>
          </p:nvGrpSpPr>
          <p:grpSpPr bwMode="auto">
            <a:xfrm>
              <a:off x="3906" y="960"/>
              <a:ext cx="240" cy="1728"/>
              <a:chOff x="3846" y="960"/>
              <a:chExt cx="240" cy="1728"/>
            </a:xfrm>
          </p:grpSpPr>
          <p:sp>
            <p:nvSpPr>
              <p:cNvPr id="19481" name="AutoShape 82"/>
              <p:cNvSpPr>
                <a:spLocks noChangeArrowheads="1"/>
              </p:cNvSpPr>
              <p:nvPr/>
            </p:nvSpPr>
            <p:spPr bwMode="auto">
              <a:xfrm rot="5400000" flipH="1">
                <a:off x="3102" y="1704"/>
                <a:ext cx="1728" cy="240"/>
              </a:xfrm>
              <a:prstGeom prst="parallelogram">
                <a:avLst>
                  <a:gd name="adj" fmla="val 104967"/>
                </a:avLst>
              </a:prstGeom>
              <a:solidFill>
                <a:schemeClr val="bg1">
                  <a:alpha val="50195"/>
                </a:schemeClr>
              </a:solidFill>
              <a:ln w="9525">
                <a:solidFill>
                  <a:schemeClr val="tx1"/>
                </a:solidFill>
                <a:miter lim="800000"/>
                <a:headEnd/>
                <a:tailEnd/>
              </a:ln>
            </p:spPr>
            <p:txBody>
              <a:bodyPr wrap="none" anchor="ctr"/>
              <a:lstStyle/>
              <a:p>
                <a:endParaRPr lang="ja-JP" altLang="en-US"/>
              </a:p>
            </p:txBody>
          </p:sp>
          <p:sp>
            <p:nvSpPr>
              <p:cNvPr id="19482" name="AutoShape 13"/>
              <p:cNvSpPr>
                <a:spLocks noChangeArrowheads="1"/>
              </p:cNvSpPr>
              <p:nvPr/>
            </p:nvSpPr>
            <p:spPr bwMode="auto">
              <a:xfrm>
                <a:off x="3900" y="1446"/>
                <a:ext cx="154" cy="672"/>
              </a:xfrm>
              <a:prstGeom prst="cube">
                <a:avLst>
                  <a:gd name="adj" fmla="val 84722"/>
                </a:avLst>
              </a:prstGeom>
              <a:solidFill>
                <a:srgbClr val="000000"/>
              </a:solidFill>
              <a:ln w="9525">
                <a:solidFill>
                  <a:srgbClr val="000000"/>
                </a:solidFill>
                <a:miter lim="800000"/>
                <a:headEnd/>
                <a:tailEnd/>
              </a:ln>
            </p:spPr>
            <p:txBody>
              <a:bodyPr wrap="none" anchor="ctr"/>
              <a:lstStyle/>
              <a:p>
                <a:pPr algn="just" eaLnBrk="0" hangingPunct="0"/>
                <a:endParaRPr kumimoji="0" lang="ja-JP" altLang="ja-JP">
                  <a:solidFill>
                    <a:srgbClr val="000000"/>
                  </a:solidFill>
                </a:endParaRPr>
              </a:p>
            </p:txBody>
          </p:sp>
        </p:grpSp>
      </p:grpSp>
      <p:pic>
        <p:nvPicPr>
          <p:cNvPr id="19459" name="Picture 3" descr="C:\Users\mh-2\Desktop\Assem1.JPG"/>
          <p:cNvPicPr>
            <a:picLocks noChangeAspect="1" noChangeArrowheads="1"/>
          </p:cNvPicPr>
          <p:nvPr/>
        </p:nvPicPr>
        <p:blipFill>
          <a:blip r:embed="rId2" cstate="print"/>
          <a:srcRect l="28752" t="3902" r="22438" b="7852"/>
          <a:stretch>
            <a:fillRect/>
          </a:stretch>
        </p:blipFill>
        <p:spPr bwMode="auto">
          <a:xfrm>
            <a:off x="827088" y="765175"/>
            <a:ext cx="3240087" cy="3500438"/>
          </a:xfrm>
          <a:prstGeom prst="rect">
            <a:avLst/>
          </a:prstGeom>
          <a:noFill/>
          <a:ln w="9525">
            <a:noFill/>
            <a:miter lim="800000"/>
            <a:headEnd/>
            <a:tailEnd/>
          </a:ln>
        </p:spPr>
      </p:pic>
      <p:sp>
        <p:nvSpPr>
          <p:cNvPr id="57" name="正方形/長方形 56"/>
          <p:cNvSpPr/>
          <p:nvPr/>
        </p:nvSpPr>
        <p:spPr>
          <a:xfrm>
            <a:off x="1187624" y="4104768"/>
            <a:ext cx="360000" cy="684000"/>
          </a:xfrm>
          <a:prstGeom prst="rect">
            <a:avLst/>
          </a:prstGeom>
          <a:solidFill>
            <a:schemeClr val="tx1">
              <a:lumMod val="65000"/>
              <a:lumOff val="35000"/>
            </a:schemeClr>
          </a:solidFill>
          <a:ln w="6350">
            <a:solidFill>
              <a:schemeClr val="tx1">
                <a:lumMod val="85000"/>
                <a:lumOff val="15000"/>
              </a:schemeClr>
            </a:solidFill>
          </a:ln>
          <a:scene3d>
            <a:camera prst="orthographicFront">
              <a:rot lat="1493901" lon="20069108" rev="2146034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正方形/長方形 57"/>
          <p:cNvSpPr/>
          <p:nvPr/>
        </p:nvSpPr>
        <p:spPr>
          <a:xfrm>
            <a:off x="1504231" y="4078365"/>
            <a:ext cx="360000" cy="684000"/>
          </a:xfrm>
          <a:prstGeom prst="rect">
            <a:avLst/>
          </a:prstGeom>
          <a:solidFill>
            <a:schemeClr val="tx1">
              <a:lumMod val="65000"/>
              <a:lumOff val="35000"/>
            </a:schemeClr>
          </a:solidFill>
          <a:ln w="6350">
            <a:solidFill>
              <a:schemeClr val="tx1">
                <a:lumMod val="85000"/>
                <a:lumOff val="15000"/>
              </a:schemeClr>
            </a:solidFill>
          </a:ln>
          <a:scene3d>
            <a:camera prst="orthographicFront">
              <a:rot lat="1493901" lon="20069108" rev="2146034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9462" name="グループ化 8"/>
          <p:cNvGrpSpPr>
            <a:grpSpLocks/>
          </p:cNvGrpSpPr>
          <p:nvPr/>
        </p:nvGrpSpPr>
        <p:grpSpPr bwMode="auto">
          <a:xfrm>
            <a:off x="3059113" y="4410075"/>
            <a:ext cx="755650" cy="2447925"/>
            <a:chOff x="1682155" y="1162844"/>
            <a:chExt cx="756000" cy="2448000"/>
          </a:xfrm>
        </p:grpSpPr>
        <p:sp>
          <p:nvSpPr>
            <p:cNvPr id="60" name="正方形/長方形 59"/>
            <p:cNvSpPr/>
            <p:nvPr/>
          </p:nvSpPr>
          <p:spPr>
            <a:xfrm>
              <a:off x="1682155" y="1162844"/>
              <a:ext cx="756000" cy="2448000"/>
            </a:xfrm>
            <a:prstGeom prst="rect">
              <a:avLst/>
            </a:prstGeom>
            <a:solidFill>
              <a:schemeClr val="bg1">
                <a:alpha val="47000"/>
              </a:schemeClr>
            </a:solidFill>
            <a:ln w="6350">
              <a:solidFill>
                <a:schemeClr val="tx1">
                  <a:lumMod val="85000"/>
                  <a:lumOff val="15000"/>
                </a:schemeClr>
              </a:solidFill>
            </a:ln>
            <a:scene3d>
              <a:camera prst="orthographicFront">
                <a:rot lat="1493901" lon="20069108" rev="2146034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a:xfrm>
              <a:off x="1880155" y="2044844"/>
              <a:ext cx="360000" cy="684000"/>
            </a:xfrm>
            <a:prstGeom prst="rect">
              <a:avLst/>
            </a:prstGeom>
            <a:solidFill>
              <a:schemeClr val="tx1">
                <a:lumMod val="65000"/>
                <a:lumOff val="35000"/>
              </a:schemeClr>
            </a:solidFill>
            <a:ln w="6350">
              <a:solidFill>
                <a:schemeClr val="tx1">
                  <a:lumMod val="85000"/>
                  <a:lumOff val="15000"/>
                </a:schemeClr>
              </a:solidFill>
            </a:ln>
            <a:scene3d>
              <a:camera prst="orthographicFront">
                <a:rot lat="1493901" lon="20069108" rev="2146034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2010年11月処理（和田）\kobe20101118\RUN05\JPEG\101118SOKEN_RUN05_0049.JPG"/>
          <p:cNvPicPr>
            <a:picLocks noChangeAspect="1" noChangeArrowheads="1"/>
          </p:cNvPicPr>
          <p:nvPr/>
        </p:nvPicPr>
        <p:blipFill>
          <a:blip r:embed="rId4" cstate="print">
            <a:grayscl/>
          </a:blip>
          <a:srcRect l="34210" r="43549"/>
          <a:stretch>
            <a:fillRect/>
          </a:stretch>
        </p:blipFill>
        <p:spPr bwMode="auto">
          <a:xfrm>
            <a:off x="609600" y="1343025"/>
            <a:ext cx="2041525" cy="4953000"/>
          </a:xfrm>
          <a:prstGeom prst="rect">
            <a:avLst/>
          </a:prstGeom>
          <a:noFill/>
          <a:ln w="9525">
            <a:noFill/>
            <a:miter lim="800000"/>
            <a:headEnd/>
            <a:tailEnd/>
          </a:ln>
        </p:spPr>
      </p:pic>
      <p:sp>
        <p:nvSpPr>
          <p:cNvPr id="20483" name="Rectangle 3"/>
          <p:cNvSpPr>
            <a:spLocks noChangeArrowheads="1"/>
          </p:cNvSpPr>
          <p:nvPr/>
        </p:nvSpPr>
        <p:spPr bwMode="auto">
          <a:xfrm>
            <a:off x="92075" y="-39688"/>
            <a:ext cx="7432675" cy="554038"/>
          </a:xfrm>
          <a:prstGeom prst="rect">
            <a:avLst/>
          </a:prstGeom>
          <a:noFill/>
          <a:ln w="25400">
            <a:noFill/>
            <a:miter lim="800000"/>
            <a:headEnd/>
            <a:tailEnd/>
          </a:ln>
        </p:spPr>
        <p:txBody>
          <a:bodyPr anchor="ctr"/>
          <a:lstStyle/>
          <a:p>
            <a:pPr algn="ctr"/>
            <a:r>
              <a:rPr lang="en-US" altLang="ja-JP" sz="3200" b="1">
                <a:ea typeface="ＭＳ ゴシック" pitchFamily="49" charset="-128"/>
              </a:rPr>
              <a:t>Measurements of water distributions</a:t>
            </a:r>
          </a:p>
        </p:txBody>
      </p:sp>
      <p:sp>
        <p:nvSpPr>
          <p:cNvPr id="15371" name="Text Box 51"/>
          <p:cNvSpPr txBox="1">
            <a:spLocks noChangeArrowheads="1"/>
          </p:cNvSpPr>
          <p:nvPr/>
        </p:nvSpPr>
        <p:spPr bwMode="auto">
          <a:xfrm>
            <a:off x="5092700" y="730250"/>
            <a:ext cx="3997325" cy="2030413"/>
          </a:xfrm>
          <a:prstGeom prst="rect">
            <a:avLst/>
          </a:prstGeom>
          <a:noFill/>
          <a:ln w="9525">
            <a:solidFill>
              <a:srgbClr val="000000"/>
            </a:solidFill>
            <a:miter lim="800000"/>
            <a:headEnd/>
            <a:tailEnd/>
          </a:ln>
        </p:spPr>
        <p:txBody>
          <a:bodyPr>
            <a:spAutoFit/>
          </a:bodyPr>
          <a:lstStyle/>
          <a:p>
            <a:r>
              <a:rPr lang="en-US" altLang="ja-JP"/>
              <a:t>Current density : 98mA/cm</a:t>
            </a:r>
            <a:r>
              <a:rPr lang="en-US" altLang="ja-JP">
                <a:cs typeface="Arial" charset="0"/>
              </a:rPr>
              <a:t>²</a:t>
            </a:r>
            <a:endParaRPr lang="en-US" altLang="ja-JP"/>
          </a:p>
          <a:p>
            <a:pPr>
              <a:spcBef>
                <a:spcPct val="50000"/>
              </a:spcBef>
            </a:pPr>
            <a:r>
              <a:rPr lang="en-US" altLang="ja-JP"/>
              <a:t>Air : 50cc/min(utilization:6.6%)</a:t>
            </a:r>
          </a:p>
          <a:p>
            <a:pPr>
              <a:spcBef>
                <a:spcPct val="50000"/>
              </a:spcBef>
            </a:pPr>
            <a:r>
              <a:rPr lang="en-US" altLang="ja-JP"/>
              <a:t>Hydrogen: 30cc/min(utilization:4.6%)</a:t>
            </a:r>
          </a:p>
          <a:p>
            <a:pPr>
              <a:spcBef>
                <a:spcPct val="50000"/>
              </a:spcBef>
            </a:pPr>
            <a:r>
              <a:rPr lang="en-US" altLang="ja-JP"/>
              <a:t>No humidity</a:t>
            </a:r>
          </a:p>
          <a:p>
            <a:pPr>
              <a:spcBef>
                <a:spcPct val="50000"/>
              </a:spcBef>
            </a:pPr>
            <a:r>
              <a:rPr lang="en-US" altLang="ja-JP"/>
              <a:t>Cell temperature :Room temperature</a:t>
            </a:r>
          </a:p>
        </p:txBody>
      </p:sp>
      <p:pic>
        <p:nvPicPr>
          <p:cNvPr id="15373" name="Picture 3"/>
          <p:cNvPicPr>
            <a:picLocks noChangeAspect="1" noChangeArrowheads="1"/>
          </p:cNvPicPr>
          <p:nvPr/>
        </p:nvPicPr>
        <p:blipFill>
          <a:blip r:embed="rId5" cstate="print"/>
          <a:srcRect/>
          <a:stretch>
            <a:fillRect/>
          </a:stretch>
        </p:blipFill>
        <p:spPr bwMode="auto">
          <a:xfrm>
            <a:off x="5210175" y="3068638"/>
            <a:ext cx="3910013" cy="2422525"/>
          </a:xfrm>
          <a:prstGeom prst="rect">
            <a:avLst/>
          </a:prstGeom>
          <a:noFill/>
          <a:ln w="9525">
            <a:noFill/>
            <a:miter lim="800000"/>
            <a:headEnd/>
            <a:tailEnd/>
          </a:ln>
        </p:spPr>
      </p:pic>
      <p:grpSp>
        <p:nvGrpSpPr>
          <p:cNvPr id="2" name="グループ化 37"/>
          <p:cNvGrpSpPr>
            <a:grpSpLocks/>
          </p:cNvGrpSpPr>
          <p:nvPr/>
        </p:nvGrpSpPr>
        <p:grpSpPr bwMode="auto">
          <a:xfrm>
            <a:off x="-107950" y="620713"/>
            <a:ext cx="3065463" cy="6137275"/>
            <a:chOff x="-107950" y="620713"/>
            <a:chExt cx="3065463" cy="6137275"/>
          </a:xfrm>
        </p:grpSpPr>
        <p:sp>
          <p:nvSpPr>
            <p:cNvPr id="20507" name="AutoShape 6"/>
            <p:cNvSpPr>
              <a:spLocks noChangeArrowheads="1"/>
            </p:cNvSpPr>
            <p:nvPr/>
          </p:nvSpPr>
          <p:spPr bwMode="auto">
            <a:xfrm rot="10800000">
              <a:off x="1966913" y="6399213"/>
              <a:ext cx="990600" cy="344487"/>
            </a:xfrm>
            <a:prstGeom prst="wedgeRectCallout">
              <a:avLst>
                <a:gd name="adj1" fmla="val 115060"/>
                <a:gd name="adj2" fmla="val 129259"/>
              </a:avLst>
            </a:prstGeom>
            <a:noFill/>
            <a:ln w="9525">
              <a:solidFill>
                <a:schemeClr val="accent2"/>
              </a:solidFill>
              <a:miter lim="800000"/>
              <a:headEnd/>
              <a:tailEnd/>
            </a:ln>
          </p:spPr>
          <p:txBody>
            <a:bodyPr rot="10800000"/>
            <a:lstStyle/>
            <a:p>
              <a:pPr algn="ctr"/>
              <a:endParaRPr lang="ja-JP" altLang="ja-JP" sz="1600" b="1">
                <a:latin typeface="Times New Roman" pitchFamily="18" charset="0"/>
              </a:endParaRPr>
            </a:p>
          </p:txBody>
        </p:sp>
        <p:grpSp>
          <p:nvGrpSpPr>
            <p:cNvPr id="20508" name="グループ化 35"/>
            <p:cNvGrpSpPr>
              <a:grpSpLocks/>
            </p:cNvGrpSpPr>
            <p:nvPr/>
          </p:nvGrpSpPr>
          <p:grpSpPr bwMode="auto">
            <a:xfrm>
              <a:off x="-107950" y="620713"/>
              <a:ext cx="3065463" cy="6137275"/>
              <a:chOff x="-107950" y="620713"/>
              <a:chExt cx="3065463" cy="6137275"/>
            </a:xfrm>
          </p:grpSpPr>
          <p:sp>
            <p:nvSpPr>
              <p:cNvPr id="20509" name="AutoShape 7"/>
              <p:cNvSpPr>
                <a:spLocks noChangeArrowheads="1"/>
              </p:cNvSpPr>
              <p:nvPr/>
            </p:nvSpPr>
            <p:spPr bwMode="auto">
              <a:xfrm rot="10800000">
                <a:off x="381000" y="6413500"/>
                <a:ext cx="1219200" cy="344488"/>
              </a:xfrm>
              <a:prstGeom prst="wedgeRectCallout">
                <a:avLst>
                  <a:gd name="adj1" fmla="val -42972"/>
                  <a:gd name="adj2" fmla="val 141241"/>
                </a:avLst>
              </a:prstGeom>
              <a:noFill/>
              <a:ln w="9525">
                <a:solidFill>
                  <a:schemeClr val="accent1"/>
                </a:solidFill>
                <a:miter lim="800000"/>
                <a:headEnd/>
                <a:tailEnd/>
              </a:ln>
            </p:spPr>
            <p:txBody>
              <a:bodyPr rot="10800000"/>
              <a:lstStyle/>
              <a:p>
                <a:pPr algn="ctr"/>
                <a:r>
                  <a:rPr lang="en-US" altLang="ja-JP" sz="1600" b="1"/>
                  <a:t>PEM+GDL</a:t>
                </a:r>
              </a:p>
            </p:txBody>
          </p:sp>
          <p:sp>
            <p:nvSpPr>
              <p:cNvPr id="20510" name="Rectangle 8"/>
              <p:cNvSpPr>
                <a:spLocks noChangeArrowheads="1"/>
              </p:cNvSpPr>
              <p:nvPr/>
            </p:nvSpPr>
            <p:spPr bwMode="auto">
              <a:xfrm>
                <a:off x="1447800" y="1343025"/>
                <a:ext cx="228600" cy="4953000"/>
              </a:xfrm>
              <a:prstGeom prst="rect">
                <a:avLst/>
              </a:prstGeom>
              <a:noFill/>
              <a:ln w="19050">
                <a:solidFill>
                  <a:schemeClr val="accent1"/>
                </a:solidFill>
                <a:miter lim="800000"/>
                <a:headEnd/>
                <a:tailEnd/>
              </a:ln>
            </p:spPr>
            <p:txBody>
              <a:bodyPr wrap="none" anchor="ctr"/>
              <a:lstStyle/>
              <a:p>
                <a:pPr>
                  <a:spcBef>
                    <a:spcPct val="50000"/>
                  </a:spcBef>
                </a:pPr>
                <a:endParaRPr lang="ja-JP" altLang="en-US"/>
              </a:p>
            </p:txBody>
          </p:sp>
          <p:sp>
            <p:nvSpPr>
              <p:cNvPr id="20511" name="Rectangle 9"/>
              <p:cNvSpPr>
                <a:spLocks noChangeArrowheads="1"/>
              </p:cNvSpPr>
              <p:nvPr/>
            </p:nvSpPr>
            <p:spPr bwMode="auto">
              <a:xfrm>
                <a:off x="1219200" y="1338263"/>
                <a:ext cx="214313" cy="4953000"/>
              </a:xfrm>
              <a:prstGeom prst="rect">
                <a:avLst/>
              </a:prstGeom>
              <a:noFill/>
              <a:ln w="19050">
                <a:solidFill>
                  <a:schemeClr val="accent2"/>
                </a:solidFill>
                <a:miter lim="800000"/>
                <a:headEnd/>
                <a:tailEnd/>
              </a:ln>
            </p:spPr>
            <p:txBody>
              <a:bodyPr wrap="none" anchor="ctr"/>
              <a:lstStyle/>
              <a:p>
                <a:pPr>
                  <a:spcBef>
                    <a:spcPct val="50000"/>
                  </a:spcBef>
                </a:pPr>
                <a:endParaRPr lang="ja-JP" altLang="en-US"/>
              </a:p>
            </p:txBody>
          </p:sp>
          <p:sp>
            <p:nvSpPr>
              <p:cNvPr id="20512" name="Rectangle 10"/>
              <p:cNvSpPr>
                <a:spLocks noChangeArrowheads="1"/>
              </p:cNvSpPr>
              <p:nvPr/>
            </p:nvSpPr>
            <p:spPr bwMode="auto">
              <a:xfrm>
                <a:off x="1711325" y="1343025"/>
                <a:ext cx="193675" cy="4953000"/>
              </a:xfrm>
              <a:prstGeom prst="rect">
                <a:avLst/>
              </a:prstGeom>
              <a:noFill/>
              <a:ln w="19050">
                <a:solidFill>
                  <a:schemeClr val="accent2"/>
                </a:solidFill>
                <a:miter lim="800000"/>
                <a:headEnd/>
                <a:tailEnd/>
              </a:ln>
            </p:spPr>
            <p:txBody>
              <a:bodyPr wrap="none" anchor="ctr"/>
              <a:lstStyle/>
              <a:p>
                <a:pPr>
                  <a:spcBef>
                    <a:spcPct val="50000"/>
                  </a:spcBef>
                </a:pPr>
                <a:endParaRPr lang="ja-JP" altLang="en-US"/>
              </a:p>
            </p:txBody>
          </p:sp>
          <p:sp>
            <p:nvSpPr>
              <p:cNvPr id="20513" name="AutoShape 11"/>
              <p:cNvSpPr>
                <a:spLocks noChangeArrowheads="1"/>
              </p:cNvSpPr>
              <p:nvPr/>
            </p:nvSpPr>
            <p:spPr bwMode="auto">
              <a:xfrm rot="10800000">
                <a:off x="1966913" y="6396038"/>
                <a:ext cx="990600" cy="344487"/>
              </a:xfrm>
              <a:prstGeom prst="wedgeRectCallout">
                <a:avLst>
                  <a:gd name="adj1" fmla="val 62500"/>
                  <a:gd name="adj2" fmla="val 132023"/>
                </a:avLst>
              </a:prstGeom>
              <a:noFill/>
              <a:ln w="9525">
                <a:solidFill>
                  <a:schemeClr val="accent2"/>
                </a:solidFill>
                <a:miter lim="800000"/>
                <a:headEnd/>
                <a:tailEnd/>
              </a:ln>
            </p:spPr>
            <p:txBody>
              <a:bodyPr rot="10800000"/>
              <a:lstStyle/>
              <a:p>
                <a:pPr algn="ctr"/>
                <a:r>
                  <a:rPr lang="en-US" altLang="ja-JP" sz="1600" b="1"/>
                  <a:t>channel</a:t>
                </a:r>
              </a:p>
            </p:txBody>
          </p:sp>
          <p:sp>
            <p:nvSpPr>
              <p:cNvPr id="16" name="左中かっこ 15"/>
              <p:cNvSpPr/>
              <p:nvPr/>
            </p:nvSpPr>
            <p:spPr>
              <a:xfrm>
                <a:off x="827088" y="1328738"/>
                <a:ext cx="288925" cy="4968875"/>
              </a:xfrm>
              <a:prstGeom prst="leftBrace">
                <a:avLst>
                  <a:gd name="adj1" fmla="val 0"/>
                  <a:gd name="adj2" fmla="val 51776"/>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50000"/>
                  </a:spcBef>
                  <a:defRPr/>
                </a:pPr>
                <a:endParaRPr lang="ja-JP" altLang="en-US" dirty="0"/>
              </a:p>
            </p:txBody>
          </p:sp>
          <p:sp>
            <p:nvSpPr>
              <p:cNvPr id="20515" name="テキスト ボックス 16"/>
              <p:cNvSpPr txBox="1">
                <a:spLocks noChangeArrowheads="1"/>
              </p:cNvSpPr>
              <p:nvPr/>
            </p:nvSpPr>
            <p:spPr bwMode="auto">
              <a:xfrm>
                <a:off x="-107950" y="3532188"/>
                <a:ext cx="1223963" cy="401637"/>
              </a:xfrm>
              <a:prstGeom prst="rect">
                <a:avLst/>
              </a:prstGeom>
              <a:noFill/>
              <a:ln w="9525">
                <a:noFill/>
                <a:miter lim="800000"/>
                <a:headEnd/>
                <a:tailEnd/>
              </a:ln>
            </p:spPr>
            <p:txBody>
              <a:bodyPr>
                <a:spAutoFit/>
              </a:bodyPr>
              <a:lstStyle/>
              <a:p>
                <a:pPr>
                  <a:spcBef>
                    <a:spcPct val="50000"/>
                  </a:spcBef>
                </a:pPr>
                <a:r>
                  <a:rPr lang="en-US" altLang="ja-JP"/>
                  <a:t>13.5mm</a:t>
                </a:r>
                <a:endParaRPr lang="ja-JP" altLang="en-US"/>
              </a:p>
            </p:txBody>
          </p:sp>
          <p:sp>
            <p:nvSpPr>
              <p:cNvPr id="19" name="左中かっこ 18"/>
              <p:cNvSpPr/>
              <p:nvPr/>
            </p:nvSpPr>
            <p:spPr>
              <a:xfrm rot="5400000" flipV="1">
                <a:off x="1403350" y="776288"/>
                <a:ext cx="288925" cy="72072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50000"/>
                  </a:spcBef>
                  <a:defRPr/>
                </a:pPr>
                <a:endParaRPr lang="ja-JP" altLang="en-US" dirty="0"/>
              </a:p>
            </p:txBody>
          </p:sp>
          <p:sp>
            <p:nvSpPr>
              <p:cNvPr id="20517" name="テキスト ボックス 20"/>
              <p:cNvSpPr txBox="1">
                <a:spLocks noChangeArrowheads="1"/>
              </p:cNvSpPr>
              <p:nvPr/>
            </p:nvSpPr>
            <p:spPr bwMode="auto">
              <a:xfrm>
                <a:off x="1042988" y="620713"/>
                <a:ext cx="1081087" cy="400050"/>
              </a:xfrm>
              <a:prstGeom prst="rect">
                <a:avLst/>
              </a:prstGeom>
              <a:noFill/>
              <a:ln w="9525">
                <a:noFill/>
                <a:miter lim="800000"/>
                <a:headEnd/>
                <a:tailEnd/>
              </a:ln>
            </p:spPr>
            <p:txBody>
              <a:bodyPr>
                <a:spAutoFit/>
              </a:bodyPr>
              <a:lstStyle/>
              <a:p>
                <a:pPr>
                  <a:spcBef>
                    <a:spcPct val="50000"/>
                  </a:spcBef>
                </a:pPr>
                <a:r>
                  <a:rPr lang="en-US" altLang="ja-JP"/>
                  <a:t>1.6mm</a:t>
                </a:r>
                <a:endParaRPr lang="ja-JP" altLang="en-US"/>
              </a:p>
            </p:txBody>
          </p:sp>
        </p:grpSp>
      </p:grpSp>
      <p:pic>
        <p:nvPicPr>
          <p:cNvPr id="18" name="a1.avi">
            <a:hlinkClick r:id="" action="ppaction://media"/>
          </p:cNvPr>
          <p:cNvPicPr>
            <a:picLocks noRot="1" noChangeAspect="1"/>
          </p:cNvPicPr>
          <p:nvPr>
            <a:videoFile r:link="rId1"/>
          </p:nvPr>
        </p:nvPicPr>
        <p:blipFill>
          <a:blip r:embed="rId6" cstate="print"/>
          <a:srcRect/>
          <a:stretch>
            <a:fillRect/>
          </a:stretch>
        </p:blipFill>
        <p:spPr bwMode="auto">
          <a:xfrm>
            <a:off x="3541713" y="1341438"/>
            <a:ext cx="669925" cy="4967287"/>
          </a:xfrm>
          <a:prstGeom prst="rect">
            <a:avLst/>
          </a:prstGeom>
          <a:noFill/>
          <a:ln w="9525">
            <a:noFill/>
            <a:miter lim="800000"/>
            <a:headEnd/>
            <a:tailEnd/>
          </a:ln>
        </p:spPr>
      </p:pic>
      <p:grpSp>
        <p:nvGrpSpPr>
          <p:cNvPr id="4" name="グループ化 63"/>
          <p:cNvGrpSpPr>
            <a:grpSpLocks/>
          </p:cNvGrpSpPr>
          <p:nvPr/>
        </p:nvGrpSpPr>
        <p:grpSpPr bwMode="auto">
          <a:xfrm>
            <a:off x="2916238" y="620713"/>
            <a:ext cx="1908175" cy="730250"/>
            <a:chOff x="3239473" y="620688"/>
            <a:chExt cx="1908591" cy="729948"/>
          </a:xfrm>
        </p:grpSpPr>
        <p:cxnSp>
          <p:nvCxnSpPr>
            <p:cNvPr id="21" name="直線コネクタ 20"/>
            <p:cNvCxnSpPr/>
            <p:nvPr/>
          </p:nvCxnSpPr>
          <p:spPr>
            <a:xfrm>
              <a:off x="3900017" y="1052309"/>
              <a:ext cx="0" cy="2888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4079443" y="1052309"/>
              <a:ext cx="0" cy="2888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4235052" y="1052309"/>
              <a:ext cx="0" cy="2888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4260458" y="1052309"/>
              <a:ext cx="0" cy="2888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4344614" y="1052309"/>
              <a:ext cx="0" cy="288806"/>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4535155" y="1063417"/>
              <a:ext cx="0" cy="287219"/>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20502" idx="2"/>
            </p:cNvCxnSpPr>
            <p:nvPr/>
          </p:nvCxnSpPr>
          <p:spPr>
            <a:xfrm>
              <a:off x="3599914" y="882517"/>
              <a:ext cx="395374" cy="314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4068329" y="909494"/>
              <a:ext cx="71453" cy="28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4247755" y="825390"/>
              <a:ext cx="0" cy="3602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a:off x="4308093" y="909494"/>
              <a:ext cx="47635" cy="287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a:stCxn id="20503" idx="2"/>
            </p:cNvCxnSpPr>
            <p:nvPr/>
          </p:nvCxnSpPr>
          <p:spPr>
            <a:xfrm flipH="1">
              <a:off x="4474817" y="882517"/>
              <a:ext cx="312805" cy="3268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502" name="テキスト ボックス 53"/>
            <p:cNvSpPr txBox="1">
              <a:spLocks noChangeArrowheads="1"/>
            </p:cNvSpPr>
            <p:nvPr/>
          </p:nvSpPr>
          <p:spPr bwMode="auto">
            <a:xfrm>
              <a:off x="3239473" y="620688"/>
              <a:ext cx="720080" cy="261610"/>
            </a:xfrm>
            <a:prstGeom prst="rect">
              <a:avLst/>
            </a:prstGeom>
            <a:noFill/>
            <a:ln w="9525">
              <a:noFill/>
              <a:miter lim="800000"/>
              <a:headEnd/>
              <a:tailEnd/>
            </a:ln>
          </p:spPr>
          <p:txBody>
            <a:bodyPr>
              <a:spAutoFit/>
            </a:bodyPr>
            <a:lstStyle/>
            <a:p>
              <a:r>
                <a:rPr lang="en-US" altLang="ja-JP" sz="1100"/>
                <a:t>channel</a:t>
              </a:r>
              <a:endParaRPr lang="ja-JP" altLang="en-US" sz="1100"/>
            </a:p>
          </p:txBody>
        </p:sp>
        <p:sp>
          <p:nvSpPr>
            <p:cNvPr id="20503" name="テキスト ボックス 54"/>
            <p:cNvSpPr txBox="1">
              <a:spLocks noChangeArrowheads="1"/>
            </p:cNvSpPr>
            <p:nvPr/>
          </p:nvSpPr>
          <p:spPr bwMode="auto">
            <a:xfrm>
              <a:off x="4427984" y="620688"/>
              <a:ext cx="720080" cy="261610"/>
            </a:xfrm>
            <a:prstGeom prst="rect">
              <a:avLst/>
            </a:prstGeom>
            <a:noFill/>
            <a:ln w="9525">
              <a:noFill/>
              <a:miter lim="800000"/>
              <a:headEnd/>
              <a:tailEnd/>
            </a:ln>
          </p:spPr>
          <p:txBody>
            <a:bodyPr>
              <a:spAutoFit/>
            </a:bodyPr>
            <a:lstStyle/>
            <a:p>
              <a:r>
                <a:rPr lang="en-US" altLang="ja-JP" sz="1100"/>
                <a:t>channel</a:t>
              </a:r>
              <a:endParaRPr lang="ja-JP" altLang="en-US" sz="1100"/>
            </a:p>
          </p:txBody>
        </p:sp>
        <p:sp>
          <p:nvSpPr>
            <p:cNvPr id="20504" name="テキスト ボックス 55"/>
            <p:cNvSpPr txBox="1">
              <a:spLocks noChangeArrowheads="1"/>
            </p:cNvSpPr>
            <p:nvPr/>
          </p:nvSpPr>
          <p:spPr bwMode="auto">
            <a:xfrm>
              <a:off x="3720537" y="752829"/>
              <a:ext cx="576064" cy="261610"/>
            </a:xfrm>
            <a:prstGeom prst="rect">
              <a:avLst/>
            </a:prstGeom>
            <a:noFill/>
            <a:ln w="9525">
              <a:noFill/>
              <a:miter lim="800000"/>
              <a:headEnd/>
              <a:tailEnd/>
            </a:ln>
          </p:spPr>
          <p:txBody>
            <a:bodyPr>
              <a:spAutoFit/>
            </a:bodyPr>
            <a:lstStyle/>
            <a:p>
              <a:r>
                <a:rPr lang="en-US" altLang="ja-JP" sz="1100"/>
                <a:t>GDLs</a:t>
              </a:r>
              <a:endParaRPr lang="ja-JP" altLang="en-US" sz="1100"/>
            </a:p>
          </p:txBody>
        </p:sp>
        <p:sp>
          <p:nvSpPr>
            <p:cNvPr id="20505" name="テキスト ボックス 56"/>
            <p:cNvSpPr txBox="1">
              <a:spLocks noChangeArrowheads="1"/>
            </p:cNvSpPr>
            <p:nvPr/>
          </p:nvSpPr>
          <p:spPr bwMode="auto">
            <a:xfrm>
              <a:off x="4211960" y="739438"/>
              <a:ext cx="504056" cy="261610"/>
            </a:xfrm>
            <a:prstGeom prst="rect">
              <a:avLst/>
            </a:prstGeom>
            <a:noFill/>
            <a:ln w="9525">
              <a:noFill/>
              <a:miter lim="800000"/>
              <a:headEnd/>
              <a:tailEnd/>
            </a:ln>
          </p:spPr>
          <p:txBody>
            <a:bodyPr>
              <a:spAutoFit/>
            </a:bodyPr>
            <a:lstStyle/>
            <a:p>
              <a:r>
                <a:rPr lang="en-US" altLang="ja-JP" sz="1100"/>
                <a:t>GDL</a:t>
              </a:r>
              <a:endParaRPr lang="ja-JP" altLang="en-US" sz="1100"/>
            </a:p>
          </p:txBody>
        </p:sp>
        <p:sp>
          <p:nvSpPr>
            <p:cNvPr id="20506" name="テキスト ボックス 57"/>
            <p:cNvSpPr txBox="1">
              <a:spLocks noChangeArrowheads="1"/>
            </p:cNvSpPr>
            <p:nvPr/>
          </p:nvSpPr>
          <p:spPr bwMode="auto">
            <a:xfrm>
              <a:off x="4007053" y="620688"/>
              <a:ext cx="576064" cy="261610"/>
            </a:xfrm>
            <a:prstGeom prst="rect">
              <a:avLst/>
            </a:prstGeom>
            <a:noFill/>
            <a:ln w="9525">
              <a:noFill/>
              <a:miter lim="800000"/>
              <a:headEnd/>
              <a:tailEnd/>
            </a:ln>
          </p:spPr>
          <p:txBody>
            <a:bodyPr>
              <a:spAutoFit/>
            </a:bodyPr>
            <a:lstStyle/>
            <a:p>
              <a:r>
                <a:rPr lang="en-US" altLang="ja-JP" sz="1100"/>
                <a:t>PEM</a:t>
              </a:r>
              <a:endParaRPr lang="ja-JP" altLang="en-US" sz="1100"/>
            </a:p>
          </p:txBody>
        </p:sp>
      </p:grpSp>
      <p:pic>
        <p:nvPicPr>
          <p:cNvPr id="15379" name="Picture 19"/>
          <p:cNvPicPr>
            <a:picLocks noChangeAspect="1" noChangeArrowheads="1"/>
          </p:cNvPicPr>
          <p:nvPr/>
        </p:nvPicPr>
        <p:blipFill>
          <a:blip r:embed="rId7" cstate="print"/>
          <a:srcRect/>
          <a:stretch>
            <a:fillRect/>
          </a:stretch>
        </p:blipFill>
        <p:spPr bwMode="auto">
          <a:xfrm>
            <a:off x="4284663" y="1900238"/>
            <a:ext cx="738187" cy="4192587"/>
          </a:xfrm>
          <a:prstGeom prst="rect">
            <a:avLst/>
          </a:prstGeom>
          <a:noFill/>
          <a:ln w="9525">
            <a:noFill/>
            <a:miter lim="800000"/>
            <a:headEnd/>
            <a:tailEnd/>
          </a:ln>
        </p:spPr>
      </p:pic>
      <p:cxnSp>
        <p:nvCxnSpPr>
          <p:cNvPr id="66" name="直線コネクタ 65"/>
          <p:cNvCxnSpPr/>
          <p:nvPr/>
        </p:nvCxnSpPr>
        <p:spPr>
          <a:xfrm>
            <a:off x="5795963" y="3260725"/>
            <a:ext cx="0" cy="1836738"/>
          </a:xfrm>
          <a:prstGeom prst="line">
            <a:avLst/>
          </a:prstGeom>
          <a:ln w="19050">
            <a:solidFill>
              <a:srgbClr val="00FF99"/>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7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8"/>
                                        </p:tgtEl>
                                      </p:cBhvr>
                                    </p:cmd>
                                  </p:childTnLst>
                                </p:cTn>
                              </p:par>
                              <p:par>
                                <p:cTn id="25" presetID="63" presetClass="path" presetSubtype="0" fill="hold" nodeType="withEffect">
                                  <p:stCondLst>
                                    <p:cond delay="0"/>
                                  </p:stCondLst>
                                  <p:childTnLst>
                                    <p:animMotion origin="layout" path="M -0.00225 0.00208 L 0.1375 0.00624 " pathEditMode="relative" rAng="0" ptsTypes="AA">
                                      <p:cBhvr>
                                        <p:cTn id="26" dur="8000" fill="hold"/>
                                        <p:tgtEl>
                                          <p:spTgt spid="66"/>
                                        </p:tgtEl>
                                        <p:attrNameLst>
                                          <p:attrName>ppt_x</p:attrName>
                                          <p:attrName>ppt_y</p:attrName>
                                        </p:attrNameLst>
                                      </p:cBhvr>
                                      <p:rCtr x="70" y="2"/>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8"/>
                </p:tgtEl>
              </p:cMediaNode>
            </p:video>
          </p:childTnLst>
        </p:cTn>
      </p:par>
    </p:tnLst>
    <p:bldLst>
      <p:bldP spid="153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テキスト ボックス 6"/>
          <p:cNvSpPr txBox="1">
            <a:spLocks noChangeArrowheads="1"/>
          </p:cNvSpPr>
          <p:nvPr/>
        </p:nvSpPr>
        <p:spPr bwMode="auto">
          <a:xfrm>
            <a:off x="831850" y="908050"/>
            <a:ext cx="7451725" cy="831850"/>
          </a:xfrm>
          <a:prstGeom prst="rect">
            <a:avLst/>
          </a:prstGeom>
          <a:noFill/>
          <a:ln w="9525">
            <a:noFill/>
            <a:miter lim="800000"/>
            <a:headEnd/>
            <a:tailEnd/>
          </a:ln>
        </p:spPr>
        <p:txBody>
          <a:bodyPr>
            <a:spAutoFit/>
          </a:bodyPr>
          <a:lstStyle/>
          <a:p>
            <a:r>
              <a:rPr lang="ja-JP" altLang="en-US" sz="2400"/>
              <a:t>電流を増加させることによって，電池内部に生じる水が増加する</a:t>
            </a:r>
          </a:p>
        </p:txBody>
      </p:sp>
      <p:sp>
        <p:nvSpPr>
          <p:cNvPr id="21507" name="正方形/長方形 7"/>
          <p:cNvSpPr>
            <a:spLocks noChangeArrowheads="1"/>
          </p:cNvSpPr>
          <p:nvPr/>
        </p:nvSpPr>
        <p:spPr bwMode="auto">
          <a:xfrm>
            <a:off x="831850" y="2463800"/>
            <a:ext cx="7451725" cy="460375"/>
          </a:xfrm>
          <a:prstGeom prst="rect">
            <a:avLst/>
          </a:prstGeom>
          <a:noFill/>
          <a:ln w="9525">
            <a:noFill/>
            <a:miter lim="800000"/>
            <a:headEnd/>
            <a:tailEnd/>
          </a:ln>
        </p:spPr>
        <p:txBody>
          <a:bodyPr>
            <a:spAutoFit/>
          </a:bodyPr>
          <a:lstStyle/>
          <a:p>
            <a:r>
              <a:rPr kumimoji="0" lang="ja-JP" altLang="en-US" sz="2400">
                <a:solidFill>
                  <a:srgbClr val="000000"/>
                </a:solidFill>
              </a:rPr>
              <a:t>電池内部での水の滞留は，発電出力の低下につながる</a:t>
            </a:r>
            <a:endParaRPr lang="ja-JP" altLang="en-US" sz="2400"/>
          </a:p>
        </p:txBody>
      </p:sp>
      <p:sp>
        <p:nvSpPr>
          <p:cNvPr id="10" name="下矢印 9"/>
          <p:cNvSpPr/>
          <p:nvPr/>
        </p:nvSpPr>
        <p:spPr>
          <a:xfrm>
            <a:off x="4089400" y="3140075"/>
            <a:ext cx="936625" cy="5048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sp>
        <p:nvSpPr>
          <p:cNvPr id="21509" name="テキスト ボックス 10"/>
          <p:cNvSpPr txBox="1">
            <a:spLocks noChangeArrowheads="1"/>
          </p:cNvSpPr>
          <p:nvPr/>
        </p:nvSpPr>
        <p:spPr bwMode="auto">
          <a:xfrm>
            <a:off x="831850" y="3789363"/>
            <a:ext cx="7451725" cy="830262"/>
          </a:xfrm>
          <a:prstGeom prst="rect">
            <a:avLst/>
          </a:prstGeom>
          <a:noFill/>
          <a:ln w="9525">
            <a:noFill/>
            <a:miter lim="800000"/>
            <a:headEnd/>
            <a:tailEnd/>
          </a:ln>
        </p:spPr>
        <p:txBody>
          <a:bodyPr>
            <a:spAutoFit/>
          </a:bodyPr>
          <a:lstStyle/>
          <a:p>
            <a:r>
              <a:rPr kumimoji="0" lang="ja-JP" altLang="en-US" sz="2400">
                <a:solidFill>
                  <a:srgbClr val="000000"/>
                </a:solidFill>
              </a:rPr>
              <a:t>流路内や</a:t>
            </a:r>
            <a:r>
              <a:rPr kumimoji="0" lang="en-US" altLang="ja-JP" sz="2400">
                <a:solidFill>
                  <a:srgbClr val="000000"/>
                </a:solidFill>
              </a:rPr>
              <a:t>GDL</a:t>
            </a:r>
            <a:r>
              <a:rPr kumimoji="0" lang="ja-JP" altLang="en-US" sz="2400">
                <a:solidFill>
                  <a:srgbClr val="000000"/>
                </a:solidFill>
              </a:rPr>
              <a:t>での</a:t>
            </a:r>
            <a:r>
              <a:rPr lang="ja-JP" altLang="en-US" sz="2400"/>
              <a:t>水の生成，滞留機構の解明が必要とされている</a:t>
            </a:r>
          </a:p>
        </p:txBody>
      </p:sp>
      <p:sp>
        <p:nvSpPr>
          <p:cNvPr id="12" name="下矢印 11"/>
          <p:cNvSpPr/>
          <p:nvPr/>
        </p:nvSpPr>
        <p:spPr>
          <a:xfrm>
            <a:off x="4089400" y="1773238"/>
            <a:ext cx="936625" cy="50323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400"/>
          </a:p>
        </p:txBody>
      </p:sp>
      <p:grpSp>
        <p:nvGrpSpPr>
          <p:cNvPr id="21511" name="グループ化 15"/>
          <p:cNvGrpSpPr>
            <a:grpSpLocks/>
          </p:cNvGrpSpPr>
          <p:nvPr/>
        </p:nvGrpSpPr>
        <p:grpSpPr bwMode="auto">
          <a:xfrm>
            <a:off x="287338" y="4868863"/>
            <a:ext cx="8569325" cy="1470025"/>
            <a:chOff x="324000" y="4869160"/>
            <a:chExt cx="8568480" cy="1469777"/>
          </a:xfrm>
        </p:grpSpPr>
        <p:sp>
          <p:nvSpPr>
            <p:cNvPr id="21512" name="Text Box 12"/>
            <p:cNvSpPr txBox="1">
              <a:spLocks noChangeArrowheads="1"/>
            </p:cNvSpPr>
            <p:nvPr/>
          </p:nvSpPr>
          <p:spPr bwMode="auto">
            <a:xfrm>
              <a:off x="324000" y="5250096"/>
              <a:ext cx="8495462" cy="945990"/>
            </a:xfrm>
            <a:prstGeom prst="rect">
              <a:avLst/>
            </a:prstGeom>
            <a:noFill/>
            <a:ln w="28575">
              <a:noFill/>
              <a:miter lim="800000"/>
              <a:headEnd/>
              <a:tailEnd/>
            </a:ln>
          </p:spPr>
          <p:txBody>
            <a:bodyPr>
              <a:spAutoFit/>
            </a:bodyPr>
            <a:lstStyle/>
            <a:p>
              <a:pPr algn="ctr"/>
              <a:r>
                <a:rPr lang="ja-JP" altLang="en-US" sz="2800"/>
                <a:t>発電中の電池内水分布の計測による</a:t>
              </a:r>
              <a:endParaRPr lang="en-US" altLang="ja-JP" sz="2800"/>
            </a:p>
            <a:p>
              <a:pPr algn="ctr"/>
              <a:r>
                <a:rPr lang="ja-JP" altLang="en-US" sz="2800"/>
                <a:t>水の生成，滞留機構及び水と発電性能の関係の解明</a:t>
              </a:r>
              <a:endParaRPr lang="en-US" altLang="ja-JP" sz="2800"/>
            </a:p>
          </p:txBody>
        </p:sp>
        <p:sp>
          <p:nvSpPr>
            <p:cNvPr id="14" name="正方形/長方形 13"/>
            <p:cNvSpPr/>
            <p:nvPr/>
          </p:nvSpPr>
          <p:spPr>
            <a:xfrm>
              <a:off x="466861" y="5186606"/>
              <a:ext cx="8425619" cy="1152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514" name="テキスト ボックス 14"/>
            <p:cNvSpPr txBox="1">
              <a:spLocks noChangeArrowheads="1"/>
            </p:cNvSpPr>
            <p:nvPr/>
          </p:nvSpPr>
          <p:spPr bwMode="auto">
            <a:xfrm>
              <a:off x="683568" y="4869160"/>
              <a:ext cx="1404000" cy="461665"/>
            </a:xfrm>
            <a:prstGeom prst="rect">
              <a:avLst/>
            </a:prstGeom>
            <a:ln w="9525">
              <a:noFill/>
              <a:miter lim="800000"/>
              <a:headEnd/>
              <a:tailEnd/>
            </a:ln>
          </p:spPr>
          <p:txBody>
            <a:bodyPr>
              <a:spAutoFit/>
            </a:bodyPr>
            <a:lstStyle/>
            <a:p>
              <a:pPr algn="ctr"/>
              <a:r>
                <a:rPr lang="ja-JP" altLang="en-US" sz="2400" u="sng"/>
                <a:t>研究目的</a:t>
              </a: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0"/>
            <a:ext cx="3733800" cy="457200"/>
          </a:xfrm>
          <a:prstGeom prst="rect">
            <a:avLst/>
          </a:prstGeom>
          <a:noFill/>
          <a:ln w="9525">
            <a:noFill/>
            <a:miter lim="800000"/>
            <a:headEnd/>
            <a:tailEnd/>
          </a:ln>
        </p:spPr>
        <p:txBody>
          <a:bodyPr>
            <a:spAutoFit/>
          </a:bodyPr>
          <a:lstStyle/>
          <a:p>
            <a:pPr>
              <a:spcBef>
                <a:spcPct val="50000"/>
              </a:spcBef>
            </a:pPr>
            <a:endParaRPr lang="ja-JP" altLang="ja-JP" sz="2400">
              <a:latin typeface="Times New Roman" pitchFamily="18" charset="0"/>
            </a:endParaRPr>
          </a:p>
        </p:txBody>
      </p:sp>
      <p:sp>
        <p:nvSpPr>
          <p:cNvPr id="13315" name="Text Box 45"/>
          <p:cNvSpPr txBox="1">
            <a:spLocks noChangeArrowheads="1"/>
          </p:cNvSpPr>
          <p:nvPr/>
        </p:nvSpPr>
        <p:spPr bwMode="auto">
          <a:xfrm>
            <a:off x="179388" y="908050"/>
            <a:ext cx="5334000" cy="3600450"/>
          </a:xfrm>
          <a:prstGeom prst="rect">
            <a:avLst/>
          </a:prstGeom>
          <a:noFill/>
          <a:ln w="9525">
            <a:noFill/>
            <a:miter lim="800000"/>
            <a:headEnd/>
            <a:tailEnd/>
          </a:ln>
        </p:spPr>
        <p:txBody>
          <a:bodyPr>
            <a:spAutoFit/>
          </a:bodyPr>
          <a:lstStyle/>
          <a:p>
            <a:pPr>
              <a:spcBef>
                <a:spcPct val="50000"/>
              </a:spcBef>
              <a:defRPr/>
            </a:pPr>
            <a:r>
              <a:rPr lang="en-US" altLang="ja-JP" sz="2400" b="1" dirty="0">
                <a:latin typeface="Arial" pitchFamily="34" charset="0"/>
              </a:rPr>
              <a:t>High spatial-resolution system</a:t>
            </a:r>
          </a:p>
          <a:p>
            <a:pPr>
              <a:spcBef>
                <a:spcPct val="50000"/>
              </a:spcBef>
              <a:defRPr/>
            </a:pPr>
            <a:r>
              <a:rPr lang="en-US" altLang="ja-JP" sz="2400" dirty="0">
                <a:latin typeface="Arial" pitchFamily="34" charset="0"/>
              </a:rPr>
              <a:t> </a:t>
            </a:r>
            <a:r>
              <a:rPr lang="ja-JP" altLang="en-US" sz="2400" u="sng" dirty="0">
                <a:latin typeface="Arial" pitchFamily="34" charset="0"/>
              </a:rPr>
              <a:t>中性子源</a:t>
            </a:r>
            <a:endParaRPr lang="en-US" altLang="ja-JP" sz="2400" u="sng" dirty="0">
              <a:latin typeface="Arial" pitchFamily="34" charset="0"/>
            </a:endParaRPr>
          </a:p>
          <a:p>
            <a:pPr marL="355600" indent="-355600">
              <a:spcBef>
                <a:spcPct val="50000"/>
              </a:spcBef>
              <a:defRPr/>
            </a:pPr>
            <a:r>
              <a:rPr lang="en-US" altLang="ja-JP" sz="2400" dirty="0">
                <a:latin typeface="Arial" pitchFamily="34" charset="0"/>
              </a:rPr>
              <a:t>     KUR</a:t>
            </a:r>
          </a:p>
          <a:p>
            <a:pPr>
              <a:spcBef>
                <a:spcPct val="50000"/>
              </a:spcBef>
              <a:defRPr/>
            </a:pPr>
            <a:r>
              <a:rPr lang="en-US" altLang="ja-JP" sz="2400" dirty="0">
                <a:latin typeface="Arial" pitchFamily="34" charset="0"/>
              </a:rPr>
              <a:t> </a:t>
            </a:r>
            <a:r>
              <a:rPr lang="ja-JP" altLang="en-US" sz="2400" u="sng" dirty="0">
                <a:latin typeface="Arial" pitchFamily="34" charset="0"/>
              </a:rPr>
              <a:t>検出器</a:t>
            </a:r>
            <a:endParaRPr lang="en-US" altLang="ja-JP" sz="2400" u="sng" dirty="0">
              <a:latin typeface="Arial" pitchFamily="34" charset="0"/>
            </a:endParaRPr>
          </a:p>
          <a:p>
            <a:pPr>
              <a:spcBef>
                <a:spcPct val="50000"/>
              </a:spcBef>
              <a:defRPr/>
            </a:pPr>
            <a:r>
              <a:rPr lang="en-US" altLang="ja-JP" sz="2400" dirty="0">
                <a:latin typeface="Arial" pitchFamily="34" charset="0"/>
              </a:rPr>
              <a:t>     </a:t>
            </a:r>
            <a:r>
              <a:rPr lang="ja-JP" altLang="en-US" sz="2400" dirty="0">
                <a:latin typeface="Arial" pitchFamily="34" charset="0"/>
              </a:rPr>
              <a:t>中性子</a:t>
            </a:r>
            <a:r>
              <a:rPr lang="en-US" altLang="ja-JP" sz="2400" dirty="0">
                <a:latin typeface="Arial" pitchFamily="34" charset="0"/>
              </a:rPr>
              <a:t> I.I. (Image Intensifier) </a:t>
            </a:r>
            <a:br>
              <a:rPr lang="en-US" altLang="ja-JP" sz="2400" dirty="0">
                <a:latin typeface="Arial" pitchFamily="34" charset="0"/>
              </a:rPr>
            </a:br>
            <a:r>
              <a:rPr lang="en-US" altLang="ja-JP" sz="2400" dirty="0">
                <a:latin typeface="Arial" pitchFamily="34" charset="0"/>
              </a:rPr>
              <a:t> </a:t>
            </a:r>
            <a:r>
              <a:rPr lang="ja-JP" altLang="en-US" sz="2400" u="sng" dirty="0">
                <a:latin typeface="Arial" pitchFamily="34" charset="0"/>
              </a:rPr>
              <a:t>撮像系</a:t>
            </a:r>
            <a:endParaRPr lang="en-US" altLang="ja-JP" sz="2400" u="sng" dirty="0">
              <a:latin typeface="Arial" pitchFamily="34" charset="0"/>
            </a:endParaRPr>
          </a:p>
          <a:p>
            <a:pPr>
              <a:spcBef>
                <a:spcPct val="50000"/>
              </a:spcBef>
              <a:defRPr/>
            </a:pPr>
            <a:r>
              <a:rPr lang="en-US" altLang="ja-JP" sz="2400" dirty="0">
                <a:latin typeface="Arial" pitchFamily="34" charset="0"/>
              </a:rPr>
              <a:t>     CCD</a:t>
            </a:r>
            <a:r>
              <a:rPr lang="ja-JP" altLang="en-US" sz="2400" dirty="0">
                <a:latin typeface="Arial" pitchFamily="34" charset="0"/>
              </a:rPr>
              <a:t>カメラ（</a:t>
            </a:r>
            <a:r>
              <a:rPr lang="en-US" altLang="ja-JP" sz="2400" dirty="0">
                <a:latin typeface="Arial" pitchFamily="34" charset="0"/>
              </a:rPr>
              <a:t>4098x4098 pixels</a:t>
            </a:r>
            <a:r>
              <a:rPr lang="ja-JP" altLang="en-US" sz="2400" dirty="0">
                <a:latin typeface="Arial" pitchFamily="34" charset="0"/>
              </a:rPr>
              <a:t>）</a:t>
            </a:r>
            <a:endParaRPr lang="ja-JP" altLang="en-US" sz="2400" u="sng" dirty="0">
              <a:latin typeface="ＭＳ Ｐゴシック" charset="-128"/>
            </a:endParaRPr>
          </a:p>
        </p:txBody>
      </p:sp>
      <p:sp>
        <p:nvSpPr>
          <p:cNvPr id="22532" name="Rectangle 81"/>
          <p:cNvSpPr>
            <a:spLocks noChangeArrowheads="1"/>
          </p:cNvSpPr>
          <p:nvPr/>
        </p:nvSpPr>
        <p:spPr bwMode="auto">
          <a:xfrm>
            <a:off x="179388" y="-65088"/>
            <a:ext cx="3384550" cy="554038"/>
          </a:xfrm>
          <a:prstGeom prst="rect">
            <a:avLst/>
          </a:prstGeom>
          <a:noFill/>
          <a:ln w="25400">
            <a:noFill/>
            <a:miter lim="800000"/>
            <a:headEnd/>
            <a:tailEnd/>
          </a:ln>
        </p:spPr>
        <p:txBody>
          <a:bodyPr anchor="ctr"/>
          <a:lstStyle/>
          <a:p>
            <a:pPr algn="ctr"/>
            <a:r>
              <a:rPr lang="en-US" altLang="ja-JP" sz="3200" b="1"/>
              <a:t>Imaging system</a:t>
            </a:r>
          </a:p>
        </p:txBody>
      </p:sp>
      <p:pic>
        <p:nvPicPr>
          <p:cNvPr id="22533" name="図 8" descr="P1020536.JPG"/>
          <p:cNvPicPr>
            <a:picLocks noChangeAspect="1"/>
          </p:cNvPicPr>
          <p:nvPr/>
        </p:nvPicPr>
        <p:blipFill>
          <a:blip r:embed="rId3" cstate="print">
            <a:lum bright="50000" contrast="66000"/>
          </a:blip>
          <a:srcRect t="2129" r="29788"/>
          <a:stretch>
            <a:fillRect/>
          </a:stretch>
        </p:blipFill>
        <p:spPr bwMode="auto">
          <a:xfrm>
            <a:off x="5364163" y="2852738"/>
            <a:ext cx="3513137" cy="3671887"/>
          </a:xfrm>
          <a:prstGeom prst="rect">
            <a:avLst/>
          </a:prstGeom>
          <a:noFill/>
          <a:ln w="9525">
            <a:noFill/>
            <a:miter lim="800000"/>
            <a:headEnd/>
            <a:tailEnd/>
          </a:ln>
        </p:spPr>
      </p:pic>
      <p:sp>
        <p:nvSpPr>
          <p:cNvPr id="12" name="左矢印 11"/>
          <p:cNvSpPr/>
          <p:nvPr/>
        </p:nvSpPr>
        <p:spPr>
          <a:xfrm>
            <a:off x="8280400" y="4076700"/>
            <a:ext cx="755650" cy="144463"/>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14" name="左矢印 13"/>
          <p:cNvSpPr/>
          <p:nvPr/>
        </p:nvSpPr>
        <p:spPr>
          <a:xfrm>
            <a:off x="8280400" y="4292600"/>
            <a:ext cx="755650" cy="144463"/>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15" name="左矢印 14"/>
          <p:cNvSpPr/>
          <p:nvPr/>
        </p:nvSpPr>
        <p:spPr>
          <a:xfrm>
            <a:off x="8280400" y="4508500"/>
            <a:ext cx="755650" cy="144463"/>
          </a:xfrm>
          <a:prstGeom prst="lef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22537" name="テキスト ボックス 18"/>
          <p:cNvSpPr txBox="1">
            <a:spLocks noChangeArrowheads="1"/>
          </p:cNvSpPr>
          <p:nvPr/>
        </p:nvSpPr>
        <p:spPr bwMode="auto">
          <a:xfrm>
            <a:off x="7956550" y="3284538"/>
            <a:ext cx="1152525" cy="708025"/>
          </a:xfrm>
          <a:prstGeom prst="rect">
            <a:avLst/>
          </a:prstGeom>
          <a:noFill/>
          <a:ln w="9525">
            <a:noFill/>
            <a:miter lim="800000"/>
            <a:headEnd/>
            <a:tailEnd/>
          </a:ln>
        </p:spPr>
        <p:txBody>
          <a:bodyPr>
            <a:spAutoFit/>
          </a:bodyPr>
          <a:lstStyle/>
          <a:p>
            <a:pPr>
              <a:spcBef>
                <a:spcPct val="50000"/>
              </a:spcBef>
            </a:pPr>
            <a:r>
              <a:rPr lang="en-US" altLang="ja-JP">
                <a:solidFill>
                  <a:srgbClr val="009900"/>
                </a:solidFill>
              </a:rPr>
              <a:t>Neutron beam</a:t>
            </a:r>
            <a:endParaRPr lang="ja-JP" altLang="en-US">
              <a:solidFill>
                <a:srgbClr val="009900"/>
              </a:solidFill>
            </a:endParaRPr>
          </a:p>
        </p:txBody>
      </p:sp>
      <p:cxnSp>
        <p:nvCxnSpPr>
          <p:cNvPr id="21" name="直線コネクタ 20"/>
          <p:cNvCxnSpPr/>
          <p:nvPr/>
        </p:nvCxnSpPr>
        <p:spPr>
          <a:xfrm flipH="1">
            <a:off x="7812088" y="2492375"/>
            <a:ext cx="73025" cy="16573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539" name="テキスト ボックス 21"/>
          <p:cNvSpPr txBox="1">
            <a:spLocks noChangeArrowheads="1"/>
          </p:cNvSpPr>
          <p:nvPr/>
        </p:nvSpPr>
        <p:spPr bwMode="auto">
          <a:xfrm>
            <a:off x="7308850" y="2133600"/>
            <a:ext cx="1366838" cy="400050"/>
          </a:xfrm>
          <a:prstGeom prst="rect">
            <a:avLst/>
          </a:prstGeom>
          <a:noFill/>
          <a:ln w="9525">
            <a:noFill/>
            <a:miter lim="800000"/>
            <a:headEnd/>
            <a:tailEnd/>
          </a:ln>
        </p:spPr>
        <p:txBody>
          <a:bodyPr>
            <a:spAutoFit/>
          </a:bodyPr>
          <a:lstStyle/>
          <a:p>
            <a:pPr>
              <a:spcBef>
                <a:spcPct val="50000"/>
              </a:spcBef>
            </a:pPr>
            <a:r>
              <a:rPr lang="en-US" altLang="ja-JP" b="1"/>
              <a:t>Fuel cell</a:t>
            </a:r>
            <a:endParaRPr lang="ja-JP" altLang="en-US" b="1"/>
          </a:p>
        </p:txBody>
      </p:sp>
      <p:cxnSp>
        <p:nvCxnSpPr>
          <p:cNvPr id="24" name="直線コネクタ 23"/>
          <p:cNvCxnSpPr/>
          <p:nvPr/>
        </p:nvCxnSpPr>
        <p:spPr>
          <a:xfrm>
            <a:off x="6372225" y="2276475"/>
            <a:ext cx="647700" cy="20161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541" name="テキスト ボックス 25"/>
          <p:cNvSpPr txBox="1">
            <a:spLocks noChangeArrowheads="1"/>
          </p:cNvSpPr>
          <p:nvPr/>
        </p:nvSpPr>
        <p:spPr bwMode="auto">
          <a:xfrm>
            <a:off x="5651500" y="1949450"/>
            <a:ext cx="1512888" cy="400050"/>
          </a:xfrm>
          <a:prstGeom prst="rect">
            <a:avLst/>
          </a:prstGeom>
          <a:noFill/>
          <a:ln w="9525">
            <a:noFill/>
            <a:miter lim="800000"/>
            <a:headEnd/>
            <a:tailEnd/>
          </a:ln>
        </p:spPr>
        <p:txBody>
          <a:bodyPr>
            <a:spAutoFit/>
          </a:bodyPr>
          <a:lstStyle/>
          <a:p>
            <a:pPr>
              <a:spcBef>
                <a:spcPct val="50000"/>
              </a:spcBef>
            </a:pPr>
            <a:r>
              <a:rPr lang="en-US" altLang="ja-JP" b="1"/>
              <a:t>Neutron I.I.</a:t>
            </a:r>
            <a:endParaRPr lang="ja-JP" altLang="en-US" b="1"/>
          </a:p>
        </p:txBody>
      </p:sp>
      <p:grpSp>
        <p:nvGrpSpPr>
          <p:cNvPr id="22542" name="グループ化 28"/>
          <p:cNvGrpSpPr>
            <a:grpSpLocks/>
          </p:cNvGrpSpPr>
          <p:nvPr/>
        </p:nvGrpSpPr>
        <p:grpSpPr bwMode="auto">
          <a:xfrm>
            <a:off x="4572000" y="4149725"/>
            <a:ext cx="720725" cy="431800"/>
            <a:chOff x="4355976" y="4077072"/>
            <a:chExt cx="720080" cy="432048"/>
          </a:xfrm>
        </p:grpSpPr>
        <p:sp>
          <p:nvSpPr>
            <p:cNvPr id="27" name="正方形/長方形 26"/>
            <p:cNvSpPr/>
            <p:nvPr/>
          </p:nvSpPr>
          <p:spPr>
            <a:xfrm>
              <a:off x="4355976" y="4077072"/>
              <a:ext cx="575747" cy="432048"/>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28" name="正方形/長方形 27"/>
            <p:cNvSpPr/>
            <p:nvPr/>
          </p:nvSpPr>
          <p:spPr>
            <a:xfrm>
              <a:off x="4931723" y="4148551"/>
              <a:ext cx="144333" cy="289091"/>
            </a:xfrm>
            <a:prstGeom prst="rect">
              <a:avLst/>
            </a:prstGeom>
            <a:gradFill flip="none" rotWithShape="1">
              <a:gsLst>
                <a:gs pos="0">
                  <a:srgbClr val="0000FF">
                    <a:shade val="30000"/>
                    <a:satMod val="115000"/>
                  </a:srgbClr>
                </a:gs>
                <a:gs pos="50000">
                  <a:srgbClr val="0000FF">
                    <a:shade val="67500"/>
                    <a:satMod val="115000"/>
                  </a:srgbClr>
                </a:gs>
                <a:gs pos="100000">
                  <a:srgbClr val="0000FF">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grpSp>
      <p:sp>
        <p:nvSpPr>
          <p:cNvPr id="30" name="左矢印 29"/>
          <p:cNvSpPr/>
          <p:nvPr/>
        </p:nvSpPr>
        <p:spPr>
          <a:xfrm>
            <a:off x="5508625" y="4171950"/>
            <a:ext cx="358775" cy="71438"/>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31" name="左矢印 30"/>
          <p:cNvSpPr/>
          <p:nvPr/>
        </p:nvSpPr>
        <p:spPr>
          <a:xfrm>
            <a:off x="5508625" y="4297363"/>
            <a:ext cx="358775" cy="71437"/>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32" name="左矢印 31"/>
          <p:cNvSpPr/>
          <p:nvPr/>
        </p:nvSpPr>
        <p:spPr>
          <a:xfrm>
            <a:off x="5508625" y="4441825"/>
            <a:ext cx="358775" cy="71438"/>
          </a:xfrm>
          <a:prstGeom prst="lef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ja-JP" altLang="en-US" dirty="0"/>
          </a:p>
        </p:txBody>
      </p:sp>
      <p:sp>
        <p:nvSpPr>
          <p:cNvPr id="22546" name="テキスト ボックス 32"/>
          <p:cNvSpPr txBox="1">
            <a:spLocks noChangeArrowheads="1"/>
          </p:cNvSpPr>
          <p:nvPr/>
        </p:nvSpPr>
        <p:spPr bwMode="auto">
          <a:xfrm>
            <a:off x="5364163" y="3357563"/>
            <a:ext cx="936625" cy="708025"/>
          </a:xfrm>
          <a:prstGeom prst="rect">
            <a:avLst/>
          </a:prstGeom>
          <a:noFill/>
          <a:ln w="9525">
            <a:noFill/>
            <a:miter lim="800000"/>
            <a:headEnd/>
            <a:tailEnd/>
          </a:ln>
        </p:spPr>
        <p:txBody>
          <a:bodyPr>
            <a:spAutoFit/>
          </a:bodyPr>
          <a:lstStyle/>
          <a:p>
            <a:pPr>
              <a:spcBef>
                <a:spcPct val="50000"/>
              </a:spcBef>
            </a:pPr>
            <a:r>
              <a:rPr lang="en-US" altLang="ja-JP">
                <a:solidFill>
                  <a:srgbClr val="FFFF00"/>
                </a:solidFill>
              </a:rPr>
              <a:t>Visible light</a:t>
            </a:r>
            <a:endParaRPr lang="ja-JP" altLang="en-US">
              <a:solidFill>
                <a:srgbClr val="FFFF00"/>
              </a:solidFill>
            </a:endParaRPr>
          </a:p>
        </p:txBody>
      </p:sp>
      <p:cxnSp>
        <p:nvCxnSpPr>
          <p:cNvPr id="35" name="直線コネクタ 34"/>
          <p:cNvCxnSpPr/>
          <p:nvPr/>
        </p:nvCxnSpPr>
        <p:spPr>
          <a:xfrm flipV="1">
            <a:off x="4716463" y="4437063"/>
            <a:ext cx="71437" cy="115252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548" name="テキスト ボックス 35"/>
          <p:cNvSpPr txBox="1">
            <a:spLocks noChangeArrowheads="1"/>
          </p:cNvSpPr>
          <p:nvPr/>
        </p:nvSpPr>
        <p:spPr bwMode="auto">
          <a:xfrm>
            <a:off x="4284663" y="5516563"/>
            <a:ext cx="1150937" cy="400050"/>
          </a:xfrm>
          <a:prstGeom prst="rect">
            <a:avLst/>
          </a:prstGeom>
          <a:noFill/>
          <a:ln w="9525">
            <a:noFill/>
            <a:miter lim="800000"/>
            <a:headEnd/>
            <a:tailEnd/>
          </a:ln>
        </p:spPr>
        <p:txBody>
          <a:bodyPr>
            <a:spAutoFit/>
          </a:bodyPr>
          <a:lstStyle/>
          <a:p>
            <a:pPr>
              <a:spcBef>
                <a:spcPct val="50000"/>
              </a:spcBef>
            </a:pPr>
            <a:r>
              <a:rPr lang="en-US" altLang="ja-JP" b="1"/>
              <a:t>Camera</a:t>
            </a:r>
            <a:endParaRPr lang="ja-JP" altLang="en-US" b="1"/>
          </a:p>
        </p:txBody>
      </p:sp>
      <p:sp>
        <p:nvSpPr>
          <p:cNvPr id="40" name="Text Box 34"/>
          <p:cNvSpPr txBox="1">
            <a:spLocks noChangeArrowheads="1"/>
          </p:cNvSpPr>
          <p:nvPr/>
        </p:nvSpPr>
        <p:spPr bwMode="auto">
          <a:xfrm>
            <a:off x="466725" y="5013325"/>
            <a:ext cx="3744913" cy="830263"/>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spAutoFit/>
          </a:bodyPr>
          <a:lstStyle/>
          <a:p>
            <a:pPr>
              <a:spcBef>
                <a:spcPct val="50000"/>
              </a:spcBef>
              <a:defRPr/>
            </a:pPr>
            <a:r>
              <a:rPr lang="ja-JP" altLang="en-US" sz="2400" dirty="0">
                <a:solidFill>
                  <a:srgbClr val="FF0000"/>
                </a:solidFill>
                <a:latin typeface="Arial" pitchFamily="34" charset="0"/>
                <a:cs typeface="Arial" pitchFamily="34" charset="0"/>
              </a:rPr>
              <a:t>露光時間</a:t>
            </a:r>
            <a:r>
              <a:rPr lang="en-US" altLang="ja-JP" sz="2400" dirty="0">
                <a:solidFill>
                  <a:srgbClr val="FF0000"/>
                </a:solidFill>
                <a:latin typeface="Arial" pitchFamily="34" charset="0"/>
                <a:cs typeface="Arial" pitchFamily="34" charset="0"/>
              </a:rPr>
              <a:t> : </a:t>
            </a:r>
            <a:r>
              <a:rPr lang="en-US" altLang="ja-JP" sz="2400" u="sng" dirty="0">
                <a:solidFill>
                  <a:srgbClr val="FF0000"/>
                </a:solidFill>
                <a:latin typeface="Arial" pitchFamily="34" charset="0"/>
                <a:cs typeface="Arial" pitchFamily="34" charset="0"/>
              </a:rPr>
              <a:t>25sec </a:t>
            </a:r>
            <a:r>
              <a:rPr lang="en-US" altLang="ja-JP" sz="2400" dirty="0">
                <a:latin typeface="Arial" pitchFamily="34" charset="0"/>
                <a:cs typeface="Arial" pitchFamily="34" charset="0"/>
              </a:rPr>
              <a:t>           </a:t>
            </a:r>
            <a:r>
              <a:rPr lang="ja-JP" altLang="en-US" sz="2400" dirty="0">
                <a:solidFill>
                  <a:srgbClr val="FF0000"/>
                </a:solidFill>
                <a:latin typeface="Arial" pitchFamily="34" charset="0"/>
                <a:cs typeface="Arial" pitchFamily="34" charset="0"/>
              </a:rPr>
              <a:t>画素寸法</a:t>
            </a:r>
            <a:r>
              <a:rPr lang="en-US" altLang="ja-JP" sz="2400" dirty="0">
                <a:solidFill>
                  <a:srgbClr val="FF0000"/>
                </a:solidFill>
                <a:latin typeface="Arial" pitchFamily="34" charset="0"/>
                <a:cs typeface="Arial" pitchFamily="34" charset="0"/>
              </a:rPr>
              <a:t> : </a:t>
            </a:r>
            <a:r>
              <a:rPr lang="en-US" altLang="ja-JP" sz="2400" u="sng" dirty="0">
                <a:solidFill>
                  <a:srgbClr val="FF0000"/>
                </a:solidFill>
                <a:latin typeface="Arial" pitchFamily="34" charset="0"/>
                <a:cs typeface="Arial" pitchFamily="34" charset="0"/>
              </a:rPr>
              <a:t>6.8μm</a:t>
            </a:r>
            <a:endParaRPr lang="en-US" altLang="ja-JP" sz="2400" u="sng" dirty="0">
              <a:latin typeface="Arial" pitchFamily="34" charset="0"/>
              <a:cs typeface="Arial" pitchFamily="34" charset="0"/>
            </a:endParaRPr>
          </a:p>
        </p:txBody>
      </p:sp>
    </p:spTree>
  </p:cSld>
  <p:clrMapOvr>
    <a:masterClrMapping/>
  </p:clrMapOvr>
  <p:transition advTm="6910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テキスト ボックス 2"/>
          <p:cNvSpPr txBox="1">
            <a:spLocks noChangeArrowheads="1"/>
          </p:cNvSpPr>
          <p:nvPr/>
        </p:nvSpPr>
        <p:spPr bwMode="auto">
          <a:xfrm>
            <a:off x="93883" y="2742019"/>
            <a:ext cx="6062293" cy="830997"/>
          </a:xfrm>
          <a:prstGeom prst="rect">
            <a:avLst/>
          </a:prstGeom>
          <a:noFill/>
          <a:ln w="9525">
            <a:noFill/>
            <a:miter lim="800000"/>
            <a:headEnd/>
            <a:tailEnd/>
          </a:ln>
        </p:spPr>
        <p:txBody>
          <a:bodyPr wrap="square">
            <a:spAutoFit/>
          </a:bodyPr>
          <a:lstStyle/>
          <a:p>
            <a:r>
              <a:rPr lang="ja-JP" altLang="en-US" sz="2400" dirty="0"/>
              <a:t>・</a:t>
            </a:r>
            <a:r>
              <a:rPr lang="en-US" altLang="ja-JP" sz="2400" dirty="0" smtClean="0"/>
              <a:t>GDL</a:t>
            </a:r>
            <a:r>
              <a:rPr lang="ja-JP" altLang="en-US" sz="2400" dirty="0" smtClean="0"/>
              <a:t>における水</a:t>
            </a:r>
            <a:r>
              <a:rPr lang="ja-JP" altLang="en-US" sz="2400" dirty="0"/>
              <a:t>の滞留現象の解明</a:t>
            </a:r>
            <a:endParaRPr lang="en-US" altLang="ja-JP" sz="2400" dirty="0"/>
          </a:p>
          <a:p>
            <a:r>
              <a:rPr lang="ja-JP" altLang="en-US" sz="2400" dirty="0"/>
              <a:t>・</a:t>
            </a:r>
            <a:r>
              <a:rPr lang="en-US" altLang="ja-JP" sz="2400" dirty="0"/>
              <a:t>GDL</a:t>
            </a:r>
            <a:r>
              <a:rPr lang="ja-JP" altLang="en-US" sz="2400" dirty="0"/>
              <a:t>から流路への水の</a:t>
            </a:r>
            <a:r>
              <a:rPr lang="ja-JP" altLang="en-US" sz="2400" dirty="0" smtClean="0"/>
              <a:t>排出機構の</a:t>
            </a:r>
            <a:r>
              <a:rPr lang="ja-JP" altLang="en-US" sz="2400" dirty="0"/>
              <a:t>解明</a:t>
            </a:r>
            <a:endParaRPr lang="en-US" altLang="ja-JP" sz="2400" dirty="0"/>
          </a:p>
        </p:txBody>
      </p:sp>
      <p:sp>
        <p:nvSpPr>
          <p:cNvPr id="7171" name="テキスト ボックス 3"/>
          <p:cNvSpPr txBox="1">
            <a:spLocks noChangeArrowheads="1"/>
          </p:cNvSpPr>
          <p:nvPr/>
        </p:nvSpPr>
        <p:spPr bwMode="auto">
          <a:xfrm>
            <a:off x="93883" y="4504347"/>
            <a:ext cx="7993062" cy="457200"/>
          </a:xfrm>
          <a:prstGeom prst="rect">
            <a:avLst/>
          </a:prstGeom>
          <a:noFill/>
          <a:ln w="9525">
            <a:noFill/>
            <a:miter lim="800000"/>
            <a:headEnd/>
            <a:tailEnd/>
          </a:ln>
        </p:spPr>
        <p:txBody>
          <a:bodyPr>
            <a:spAutoFit/>
          </a:bodyPr>
          <a:lstStyle/>
          <a:p>
            <a:r>
              <a:rPr lang="ja-JP" altLang="en-US" sz="2400" dirty="0"/>
              <a:t>・生成した水と電池内のガス流動や発電性能との関係の解明</a:t>
            </a:r>
            <a:endParaRPr lang="en-US" altLang="ja-JP" sz="2400" dirty="0"/>
          </a:p>
        </p:txBody>
      </p:sp>
      <p:sp>
        <p:nvSpPr>
          <p:cNvPr id="7172" name="テキスト ボックス 5"/>
          <p:cNvSpPr txBox="1">
            <a:spLocks noChangeArrowheads="1"/>
          </p:cNvSpPr>
          <p:nvPr/>
        </p:nvSpPr>
        <p:spPr bwMode="auto">
          <a:xfrm>
            <a:off x="268623" y="3687415"/>
            <a:ext cx="5724644" cy="461665"/>
          </a:xfrm>
          <a:prstGeom prst="rect">
            <a:avLst/>
          </a:prstGeom>
          <a:noFill/>
          <a:ln w="9525">
            <a:noFill/>
            <a:miter lim="800000"/>
            <a:headEnd/>
            <a:tailEnd/>
          </a:ln>
        </p:spPr>
        <p:txBody>
          <a:bodyPr wrap="none">
            <a:spAutoFit/>
          </a:bodyPr>
          <a:lstStyle/>
          <a:p>
            <a:r>
              <a:rPr lang="ja-JP" altLang="en-US" sz="2400" dirty="0" smtClean="0">
                <a:solidFill>
                  <a:srgbClr val="FF0000"/>
                </a:solidFill>
              </a:rPr>
              <a:t>電池内</a:t>
            </a:r>
            <a:r>
              <a:rPr lang="ja-JP" altLang="en-US" sz="2400" dirty="0">
                <a:solidFill>
                  <a:srgbClr val="FF0000"/>
                </a:solidFill>
              </a:rPr>
              <a:t>膜厚方向の水分布</a:t>
            </a:r>
            <a:r>
              <a:rPr lang="ja-JP" altLang="en-US" sz="2400" dirty="0" smtClean="0">
                <a:solidFill>
                  <a:srgbClr val="FF0000"/>
                </a:solidFill>
              </a:rPr>
              <a:t>計測</a:t>
            </a:r>
            <a:r>
              <a:rPr lang="ja-JP" altLang="en-US" sz="2400" dirty="0" smtClean="0">
                <a:solidFill>
                  <a:srgbClr val="FF0000"/>
                </a:solidFill>
                <a:latin typeface="Arial" pitchFamily="34" charset="0"/>
                <a:cs typeface="Arial" pitchFamily="34" charset="0"/>
              </a:rPr>
              <a:t>⇒側視計測</a:t>
            </a:r>
            <a:endParaRPr lang="ja-JP" altLang="en-US" sz="2400" dirty="0" smtClean="0"/>
          </a:p>
        </p:txBody>
      </p:sp>
      <p:sp>
        <p:nvSpPr>
          <p:cNvPr id="7173" name="テキスト ボックス 6"/>
          <p:cNvSpPr txBox="1">
            <a:spLocks noChangeArrowheads="1"/>
          </p:cNvSpPr>
          <p:nvPr/>
        </p:nvSpPr>
        <p:spPr bwMode="auto">
          <a:xfrm>
            <a:off x="268623" y="5071737"/>
            <a:ext cx="6647974" cy="461665"/>
          </a:xfrm>
          <a:prstGeom prst="rect">
            <a:avLst/>
          </a:prstGeom>
          <a:noFill/>
          <a:ln w="9525">
            <a:noFill/>
            <a:miter lim="800000"/>
            <a:headEnd/>
            <a:tailEnd/>
          </a:ln>
        </p:spPr>
        <p:txBody>
          <a:bodyPr wrap="none">
            <a:spAutoFit/>
          </a:bodyPr>
          <a:lstStyle/>
          <a:p>
            <a:r>
              <a:rPr lang="ja-JP" altLang="en-US" sz="2400" dirty="0" smtClean="0">
                <a:solidFill>
                  <a:srgbClr val="FF0000"/>
                </a:solidFill>
              </a:rPr>
              <a:t>電池内面方向の水</a:t>
            </a:r>
            <a:r>
              <a:rPr lang="ja-JP" altLang="en-US" sz="2400" dirty="0">
                <a:solidFill>
                  <a:srgbClr val="FF0000"/>
                </a:solidFill>
              </a:rPr>
              <a:t>分布の定量</a:t>
            </a:r>
            <a:r>
              <a:rPr lang="ja-JP" altLang="en-US" sz="2400" dirty="0" smtClean="0">
                <a:solidFill>
                  <a:srgbClr val="FF0000"/>
                </a:solidFill>
              </a:rPr>
              <a:t>計測</a:t>
            </a:r>
            <a:r>
              <a:rPr lang="ja-JP" altLang="en-US" sz="2400" dirty="0" smtClean="0">
                <a:solidFill>
                  <a:srgbClr val="FF0000"/>
                </a:solidFill>
                <a:latin typeface="Arial" pitchFamily="34" charset="0"/>
                <a:cs typeface="Arial" pitchFamily="34" charset="0"/>
              </a:rPr>
              <a:t>⇒正面視計測</a:t>
            </a:r>
            <a:endParaRPr lang="ja-JP" altLang="en-US" sz="2400" dirty="0" smtClean="0"/>
          </a:p>
        </p:txBody>
      </p:sp>
      <p:grpSp>
        <p:nvGrpSpPr>
          <p:cNvPr id="7174" name="グループ化 15"/>
          <p:cNvGrpSpPr>
            <a:grpSpLocks/>
          </p:cNvGrpSpPr>
          <p:nvPr/>
        </p:nvGrpSpPr>
        <p:grpSpPr bwMode="auto">
          <a:xfrm>
            <a:off x="287338" y="1052736"/>
            <a:ext cx="8569325" cy="1470025"/>
            <a:chOff x="324000" y="4869160"/>
            <a:chExt cx="8568480" cy="1469777"/>
          </a:xfrm>
        </p:grpSpPr>
        <p:sp>
          <p:nvSpPr>
            <p:cNvPr id="7176" name="Text Box 12"/>
            <p:cNvSpPr txBox="1">
              <a:spLocks noChangeArrowheads="1"/>
            </p:cNvSpPr>
            <p:nvPr/>
          </p:nvSpPr>
          <p:spPr bwMode="auto">
            <a:xfrm>
              <a:off x="324000" y="5250096"/>
              <a:ext cx="8495462" cy="945990"/>
            </a:xfrm>
            <a:prstGeom prst="rect">
              <a:avLst/>
            </a:prstGeom>
            <a:noFill/>
            <a:ln w="28575">
              <a:noFill/>
              <a:miter lim="800000"/>
              <a:headEnd/>
              <a:tailEnd/>
            </a:ln>
          </p:spPr>
          <p:txBody>
            <a:bodyPr>
              <a:spAutoFit/>
            </a:bodyPr>
            <a:lstStyle/>
            <a:p>
              <a:pPr algn="ctr"/>
              <a:r>
                <a:rPr lang="ja-JP" altLang="en-US" sz="2800"/>
                <a:t>発電中の電池内水分布の計測による</a:t>
              </a:r>
              <a:endParaRPr lang="en-US" altLang="ja-JP" sz="2800"/>
            </a:p>
            <a:p>
              <a:pPr algn="ctr"/>
              <a:r>
                <a:rPr lang="ja-JP" altLang="en-US" sz="2800"/>
                <a:t>水の生成，滞留機構及び水と発電性能の関係の解明</a:t>
              </a:r>
              <a:endParaRPr lang="en-US" altLang="ja-JP" sz="2800"/>
            </a:p>
          </p:txBody>
        </p:sp>
        <p:sp>
          <p:nvSpPr>
            <p:cNvPr id="14" name="正方形/長方形 13"/>
            <p:cNvSpPr/>
            <p:nvPr/>
          </p:nvSpPr>
          <p:spPr>
            <a:xfrm>
              <a:off x="466861" y="5186606"/>
              <a:ext cx="8425619" cy="11523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7178" name="テキスト ボックス 14"/>
            <p:cNvSpPr txBox="1">
              <a:spLocks noChangeArrowheads="1"/>
            </p:cNvSpPr>
            <p:nvPr/>
          </p:nvSpPr>
          <p:spPr bwMode="auto">
            <a:xfrm>
              <a:off x="684327" y="4869160"/>
              <a:ext cx="1403212" cy="457123"/>
            </a:xfrm>
            <a:prstGeom prst="rect">
              <a:avLst/>
            </a:prstGeom>
            <a:ln w="9525">
              <a:noFill/>
              <a:miter lim="800000"/>
              <a:headEnd/>
              <a:tailEnd/>
            </a:ln>
          </p:spPr>
          <p:txBody>
            <a:bodyPr>
              <a:spAutoFit/>
            </a:bodyPr>
            <a:lstStyle/>
            <a:p>
              <a:pPr algn="ctr"/>
              <a:r>
                <a:rPr lang="ja-JP" altLang="en-US" sz="2400" u="sng"/>
                <a:t>研究目的</a:t>
              </a:r>
            </a:p>
          </p:txBody>
        </p:sp>
      </p:grpSp>
      <p:sp>
        <p:nvSpPr>
          <p:cNvPr id="10" name="Rectangle 2"/>
          <p:cNvSpPr txBox="1">
            <a:spLocks noChangeArrowheads="1"/>
          </p:cNvSpPr>
          <p:nvPr/>
        </p:nvSpPr>
        <p:spPr>
          <a:xfrm>
            <a:off x="-4763" y="141288"/>
            <a:ext cx="24368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研究目的</a:t>
            </a:r>
          </a:p>
        </p:txBody>
      </p:sp>
      <p:grpSp>
        <p:nvGrpSpPr>
          <p:cNvPr id="25" name="グループ化 24"/>
          <p:cNvGrpSpPr>
            <a:grpSpLocks noChangeAspect="1"/>
          </p:cNvGrpSpPr>
          <p:nvPr/>
        </p:nvGrpSpPr>
        <p:grpSpPr>
          <a:xfrm>
            <a:off x="6948448" y="3024006"/>
            <a:ext cx="1656000" cy="1440000"/>
            <a:chOff x="6744448" y="5157192"/>
            <a:chExt cx="1656000" cy="1440000"/>
          </a:xfrm>
        </p:grpSpPr>
        <p:sp>
          <p:nvSpPr>
            <p:cNvPr id="12" name="正方形/長方形 11"/>
            <p:cNvSpPr/>
            <p:nvPr/>
          </p:nvSpPr>
          <p:spPr>
            <a:xfrm>
              <a:off x="6744448" y="5157192"/>
              <a:ext cx="1656000" cy="14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13" name="正方形/長方形 12"/>
            <p:cNvSpPr/>
            <p:nvPr/>
          </p:nvSpPr>
          <p:spPr>
            <a:xfrm>
              <a:off x="7032448" y="6057192"/>
              <a:ext cx="360000" cy="36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15" name="正方形/長方形 14"/>
            <p:cNvSpPr/>
            <p:nvPr/>
          </p:nvSpPr>
          <p:spPr>
            <a:xfrm>
              <a:off x="7752448" y="5337192"/>
              <a:ext cx="360000" cy="36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16" name="正方形/長方形 15"/>
            <p:cNvSpPr/>
            <p:nvPr/>
          </p:nvSpPr>
          <p:spPr>
            <a:xfrm>
              <a:off x="7752448" y="6057192"/>
              <a:ext cx="360000" cy="36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useBgFill="1">
          <p:nvSpPr>
            <p:cNvPr id="17" name="正方形/長方形 16"/>
            <p:cNvSpPr/>
            <p:nvPr/>
          </p:nvSpPr>
          <p:spPr>
            <a:xfrm>
              <a:off x="7032448" y="5337192"/>
              <a:ext cx="360000" cy="3600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7392448" y="5157192"/>
              <a:ext cx="360000" cy="1440000"/>
            </a:xfrm>
            <a:prstGeom prst="rect">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7527448" y="5157192"/>
              <a:ext cx="90000" cy="1440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5" name="グループ化 54"/>
          <p:cNvGrpSpPr/>
          <p:nvPr/>
        </p:nvGrpSpPr>
        <p:grpSpPr>
          <a:xfrm>
            <a:off x="6948448" y="5013176"/>
            <a:ext cx="1656000" cy="1440000"/>
            <a:chOff x="6300376" y="5013176"/>
            <a:chExt cx="1656000" cy="1440000"/>
          </a:xfrm>
        </p:grpSpPr>
        <p:sp>
          <p:nvSpPr>
            <p:cNvPr id="27" name="正方形/長方形 26"/>
            <p:cNvSpPr/>
            <p:nvPr/>
          </p:nvSpPr>
          <p:spPr>
            <a:xfrm>
              <a:off x="6300376" y="5013176"/>
              <a:ext cx="1656000" cy="1440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p:cNvGrpSpPr/>
            <p:nvPr/>
          </p:nvGrpSpPr>
          <p:grpSpPr>
            <a:xfrm>
              <a:off x="6588224" y="5274170"/>
              <a:ext cx="1080000" cy="906124"/>
              <a:chOff x="6588224" y="5274170"/>
              <a:chExt cx="1080000" cy="906124"/>
            </a:xfrm>
          </p:grpSpPr>
          <p:sp>
            <p:nvSpPr>
              <p:cNvPr id="49" name="正方形/長方形 48"/>
              <p:cNvSpPr/>
              <p:nvPr/>
            </p:nvSpPr>
            <p:spPr>
              <a:xfrm>
                <a:off x="6588224" y="5274170"/>
                <a:ext cx="10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588224" y="5640254"/>
                <a:ext cx="10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6588224" y="6000294"/>
                <a:ext cx="108000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7488224" y="5274170"/>
                <a:ext cx="18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p:cNvSpPr/>
              <p:nvPr/>
            </p:nvSpPr>
            <p:spPr>
              <a:xfrm>
                <a:off x="6588224" y="5640294"/>
                <a:ext cx="180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5" name="グループ化 44"/>
            <p:cNvGrpSpPr/>
            <p:nvPr/>
          </p:nvGrpSpPr>
          <p:grpSpPr>
            <a:xfrm>
              <a:off x="6588376" y="5283176"/>
              <a:ext cx="1080000" cy="900000"/>
              <a:chOff x="6660232" y="5229200"/>
              <a:chExt cx="1080000" cy="900000"/>
            </a:xfrm>
          </p:grpSpPr>
          <p:cxnSp>
            <p:nvCxnSpPr>
              <p:cNvPr id="29" name="直線コネクタ 28"/>
              <p:cNvCxnSpPr/>
              <p:nvPr/>
            </p:nvCxnSpPr>
            <p:spPr>
              <a:xfrm>
                <a:off x="6660232" y="5229200"/>
                <a:ext cx="10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660232" y="5409200"/>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660232" y="5589200"/>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840232" y="5769200"/>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6840232" y="5949200"/>
                <a:ext cx="90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7560232" y="5409200"/>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740232" y="5229200"/>
                <a:ext cx="0" cy="54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660232" y="5589200"/>
                <a:ext cx="0" cy="54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660232" y="5229200"/>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840232" y="5769200"/>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740232" y="5949200"/>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6660232" y="6129200"/>
                <a:ext cx="10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8" name="グループ化 47"/>
          <p:cNvGrpSpPr/>
          <p:nvPr/>
        </p:nvGrpSpPr>
        <p:grpSpPr>
          <a:xfrm>
            <a:off x="8712488" y="3177000"/>
            <a:ext cx="324008" cy="324008"/>
            <a:chOff x="8352448" y="3321016"/>
            <a:chExt cx="324008" cy="324008"/>
          </a:xfrm>
        </p:grpSpPr>
        <p:sp>
          <p:nvSpPr>
            <p:cNvPr id="26" name="円/楕円 25"/>
            <p:cNvSpPr>
              <a:spLocks noChangeAspect="1"/>
            </p:cNvSpPr>
            <p:nvPr/>
          </p:nvSpPr>
          <p:spPr>
            <a:xfrm>
              <a:off x="8352448" y="3321016"/>
              <a:ext cx="324008" cy="32400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8496452" y="3465020"/>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4" name="グループ化 63"/>
          <p:cNvGrpSpPr/>
          <p:nvPr/>
        </p:nvGrpSpPr>
        <p:grpSpPr>
          <a:xfrm>
            <a:off x="8712488" y="5265232"/>
            <a:ext cx="324008" cy="324008"/>
            <a:chOff x="8352448" y="3321016"/>
            <a:chExt cx="324008" cy="324008"/>
          </a:xfrm>
        </p:grpSpPr>
        <p:sp>
          <p:nvSpPr>
            <p:cNvPr id="65" name="円/楕円 64"/>
            <p:cNvSpPr>
              <a:spLocks noChangeAspect="1"/>
            </p:cNvSpPr>
            <p:nvPr/>
          </p:nvSpPr>
          <p:spPr>
            <a:xfrm>
              <a:off x="8352448" y="3321016"/>
              <a:ext cx="324008" cy="32400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65"/>
            <p:cNvSpPr/>
            <p:nvPr/>
          </p:nvSpPr>
          <p:spPr>
            <a:xfrm>
              <a:off x="8496452" y="3465020"/>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7" name="テキスト ボックス 46"/>
          <p:cNvSpPr txBox="1"/>
          <p:nvPr/>
        </p:nvSpPr>
        <p:spPr>
          <a:xfrm>
            <a:off x="7533874" y="2533237"/>
            <a:ext cx="792088" cy="369332"/>
          </a:xfrm>
          <a:prstGeom prst="rect">
            <a:avLst/>
          </a:prstGeom>
          <a:noFill/>
        </p:spPr>
        <p:txBody>
          <a:bodyPr wrap="square" rtlCol="0">
            <a:spAutoFit/>
          </a:bodyPr>
          <a:lstStyle/>
          <a:p>
            <a:r>
              <a:rPr kumimoji="1" lang="en-US" altLang="ja-JP" dirty="0" smtClean="0"/>
              <a:t>GDL</a:t>
            </a:r>
            <a:endParaRPr kumimoji="1" lang="ja-JP" altLang="en-US" dirty="0"/>
          </a:p>
        </p:txBody>
      </p:sp>
      <p:sp>
        <p:nvSpPr>
          <p:cNvPr id="57" name="テキスト ボックス 56"/>
          <p:cNvSpPr txBox="1"/>
          <p:nvPr/>
        </p:nvSpPr>
        <p:spPr>
          <a:xfrm>
            <a:off x="6228184" y="2987660"/>
            <a:ext cx="648072" cy="369332"/>
          </a:xfrm>
          <a:prstGeom prst="rect">
            <a:avLst/>
          </a:prstGeom>
          <a:noFill/>
        </p:spPr>
        <p:txBody>
          <a:bodyPr wrap="square" rtlCol="0">
            <a:spAutoFit/>
          </a:bodyPr>
          <a:lstStyle/>
          <a:p>
            <a:pPr algn="ctr"/>
            <a:r>
              <a:rPr kumimoji="1" lang="ja-JP" altLang="en-US" dirty="0" smtClean="0"/>
              <a:t>流路</a:t>
            </a:r>
            <a:endParaRPr kumimoji="1" lang="ja-JP" altLang="en-US" dirty="0"/>
          </a:p>
        </p:txBody>
      </p:sp>
      <p:sp>
        <p:nvSpPr>
          <p:cNvPr id="58" name="テキスト ボックス 57"/>
          <p:cNvSpPr txBox="1"/>
          <p:nvPr/>
        </p:nvSpPr>
        <p:spPr>
          <a:xfrm>
            <a:off x="6219510" y="3707740"/>
            <a:ext cx="648072" cy="369332"/>
          </a:xfrm>
          <a:prstGeom prst="rect">
            <a:avLst/>
          </a:prstGeom>
          <a:noFill/>
        </p:spPr>
        <p:txBody>
          <a:bodyPr wrap="square" rtlCol="0">
            <a:spAutoFit/>
          </a:bodyPr>
          <a:lstStyle/>
          <a:p>
            <a:pPr algn="ctr"/>
            <a:r>
              <a:rPr lang="ja-JP" altLang="en-US" dirty="0" smtClean="0"/>
              <a:t>リブ</a:t>
            </a:r>
            <a:endParaRPr lang="en-US" altLang="ja-JP" dirty="0" smtClean="0"/>
          </a:p>
        </p:txBody>
      </p:sp>
      <p:cxnSp>
        <p:nvCxnSpPr>
          <p:cNvPr id="60" name="直線コネクタ 59"/>
          <p:cNvCxnSpPr/>
          <p:nvPr/>
        </p:nvCxnSpPr>
        <p:spPr>
          <a:xfrm>
            <a:off x="6804248" y="3212976"/>
            <a:ext cx="576064" cy="1440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flipV="1">
            <a:off x="6817695" y="3717032"/>
            <a:ext cx="504056" cy="175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V="1">
            <a:off x="7668344" y="2852936"/>
            <a:ext cx="144016"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H="1" flipV="1">
            <a:off x="7812360" y="2852936"/>
            <a:ext cx="72008"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6206063" y="6011996"/>
            <a:ext cx="648072" cy="369332"/>
          </a:xfrm>
          <a:prstGeom prst="rect">
            <a:avLst/>
          </a:prstGeom>
          <a:noFill/>
        </p:spPr>
        <p:txBody>
          <a:bodyPr wrap="square" rtlCol="0">
            <a:spAutoFit/>
          </a:bodyPr>
          <a:lstStyle/>
          <a:p>
            <a:pPr algn="ctr"/>
            <a:r>
              <a:rPr lang="ja-JP" altLang="en-US" dirty="0" smtClean="0"/>
              <a:t>流路</a:t>
            </a:r>
            <a:endParaRPr lang="en-US" altLang="ja-JP" dirty="0" smtClean="0"/>
          </a:p>
        </p:txBody>
      </p:sp>
      <p:cxnSp>
        <p:nvCxnSpPr>
          <p:cNvPr id="75" name="直線コネクタ 74"/>
          <p:cNvCxnSpPr/>
          <p:nvPr/>
        </p:nvCxnSpPr>
        <p:spPr>
          <a:xfrm flipV="1">
            <a:off x="6804248" y="6021288"/>
            <a:ext cx="504056" cy="1753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93"/>
          <p:cNvGrpSpPr>
            <a:grpSpLocks/>
          </p:cNvGrpSpPr>
          <p:nvPr/>
        </p:nvGrpSpPr>
        <p:grpSpPr bwMode="auto">
          <a:xfrm>
            <a:off x="107504" y="1869493"/>
            <a:ext cx="5041901" cy="3729039"/>
            <a:chOff x="2416" y="906"/>
            <a:chExt cx="3176" cy="2349"/>
          </a:xfrm>
        </p:grpSpPr>
        <p:sp>
          <p:nvSpPr>
            <p:cNvPr id="8198" name="Text Box 48"/>
            <p:cNvSpPr txBox="1">
              <a:spLocks noChangeArrowheads="1"/>
            </p:cNvSpPr>
            <p:nvPr/>
          </p:nvSpPr>
          <p:spPr bwMode="auto">
            <a:xfrm>
              <a:off x="3584" y="2785"/>
              <a:ext cx="1021" cy="208"/>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PEM+GDL</a:t>
              </a:r>
            </a:p>
          </p:txBody>
        </p:sp>
        <p:sp>
          <p:nvSpPr>
            <p:cNvPr id="8199" name="Text Box 49"/>
            <p:cNvSpPr txBox="1">
              <a:spLocks noChangeArrowheads="1"/>
            </p:cNvSpPr>
            <p:nvPr/>
          </p:nvSpPr>
          <p:spPr bwMode="auto">
            <a:xfrm>
              <a:off x="3245" y="3002"/>
              <a:ext cx="808" cy="253"/>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GDL</a:t>
              </a:r>
            </a:p>
          </p:txBody>
        </p:sp>
        <p:sp>
          <p:nvSpPr>
            <p:cNvPr id="8200" name="Text Box 50"/>
            <p:cNvSpPr txBox="1">
              <a:spLocks noChangeArrowheads="1"/>
            </p:cNvSpPr>
            <p:nvPr/>
          </p:nvSpPr>
          <p:spPr bwMode="auto">
            <a:xfrm>
              <a:off x="4593" y="2784"/>
              <a:ext cx="841" cy="209"/>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Packing</a:t>
              </a:r>
            </a:p>
          </p:txBody>
        </p:sp>
        <p:sp>
          <p:nvSpPr>
            <p:cNvPr id="8201" name="Text Box 69"/>
            <p:cNvSpPr txBox="1">
              <a:spLocks noChangeArrowheads="1"/>
            </p:cNvSpPr>
            <p:nvPr/>
          </p:nvSpPr>
          <p:spPr bwMode="auto">
            <a:xfrm>
              <a:off x="4846" y="1824"/>
              <a:ext cx="746" cy="216"/>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Cathode</a:t>
              </a:r>
            </a:p>
          </p:txBody>
        </p:sp>
        <p:sp>
          <p:nvSpPr>
            <p:cNvPr id="8202" name="Text Box 70"/>
            <p:cNvSpPr txBox="1">
              <a:spLocks noChangeArrowheads="1"/>
            </p:cNvSpPr>
            <p:nvPr/>
          </p:nvSpPr>
          <p:spPr bwMode="auto">
            <a:xfrm>
              <a:off x="2416" y="1859"/>
              <a:ext cx="749" cy="272"/>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Anode</a:t>
              </a:r>
            </a:p>
          </p:txBody>
        </p:sp>
        <p:sp>
          <p:nvSpPr>
            <p:cNvPr id="8203" name="Line 71"/>
            <p:cNvSpPr>
              <a:spLocks noChangeShapeType="1"/>
            </p:cNvSpPr>
            <p:nvPr/>
          </p:nvSpPr>
          <p:spPr bwMode="auto">
            <a:xfrm flipH="1" flipV="1">
              <a:off x="4031" y="2658"/>
              <a:ext cx="44" cy="130"/>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sp>
          <p:nvSpPr>
            <p:cNvPr id="8204" name="Line 73"/>
            <p:cNvSpPr>
              <a:spLocks noChangeShapeType="1"/>
            </p:cNvSpPr>
            <p:nvPr/>
          </p:nvSpPr>
          <p:spPr bwMode="auto">
            <a:xfrm flipV="1">
              <a:off x="3479" y="2131"/>
              <a:ext cx="317" cy="862"/>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sp>
          <p:nvSpPr>
            <p:cNvPr id="8205" name="Line 75"/>
            <p:cNvSpPr>
              <a:spLocks noChangeShapeType="1"/>
            </p:cNvSpPr>
            <p:nvPr/>
          </p:nvSpPr>
          <p:spPr bwMode="auto">
            <a:xfrm flipV="1">
              <a:off x="2779" y="2675"/>
              <a:ext cx="181" cy="136"/>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sp>
          <p:nvSpPr>
            <p:cNvPr id="8206" name="Text Box 76"/>
            <p:cNvSpPr txBox="1">
              <a:spLocks noChangeArrowheads="1"/>
            </p:cNvSpPr>
            <p:nvPr/>
          </p:nvSpPr>
          <p:spPr bwMode="auto">
            <a:xfrm>
              <a:off x="2435" y="2777"/>
              <a:ext cx="889" cy="170"/>
            </a:xfrm>
            <a:prstGeom prst="rect">
              <a:avLst/>
            </a:prstGeom>
            <a:noFill/>
            <a:ln w="9525">
              <a:noFill/>
              <a:miter lim="800000"/>
              <a:headEnd/>
              <a:tailEnd/>
            </a:ln>
          </p:spPr>
          <p:txBody>
            <a:bodyPr lIns="74295" tIns="8890" rIns="74295" bIns="8890"/>
            <a:lstStyle/>
            <a:p>
              <a:pPr algn="just" eaLnBrk="0" hangingPunct="0"/>
              <a:r>
                <a:rPr kumimoji="0" lang="en-US" altLang="ja-JP" sz="2000" b="1" dirty="0" err="1">
                  <a:latin typeface="Century" pitchFamily="18" charset="0"/>
                  <a:ea typeface="ＭＳ 明朝" pitchFamily="17" charset="-128"/>
                </a:rPr>
                <a:t>Separater</a:t>
              </a:r>
              <a:endParaRPr kumimoji="0" lang="en-US" altLang="ja-JP" sz="2000" b="1" dirty="0">
                <a:latin typeface="Century" pitchFamily="18" charset="0"/>
                <a:ea typeface="ＭＳ 明朝" pitchFamily="17" charset="-128"/>
              </a:endParaRPr>
            </a:p>
          </p:txBody>
        </p:sp>
        <p:sp>
          <p:nvSpPr>
            <p:cNvPr id="8207" name="AutoShape 8"/>
            <p:cNvSpPr>
              <a:spLocks noChangeArrowheads="1"/>
            </p:cNvSpPr>
            <p:nvPr/>
          </p:nvSpPr>
          <p:spPr bwMode="auto">
            <a:xfrm>
              <a:off x="4521" y="942"/>
              <a:ext cx="285" cy="1776"/>
            </a:xfrm>
            <a:prstGeom prst="cube">
              <a:avLst>
                <a:gd name="adj" fmla="val 66787"/>
              </a:avLst>
            </a:prstGeom>
            <a:solidFill>
              <a:srgbClr val="FFCC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grpSp>
          <p:nvGrpSpPr>
            <p:cNvPr id="8208" name="Group 88"/>
            <p:cNvGrpSpPr>
              <a:grpSpLocks/>
            </p:cNvGrpSpPr>
            <p:nvPr/>
          </p:nvGrpSpPr>
          <p:grpSpPr bwMode="auto">
            <a:xfrm>
              <a:off x="3024" y="906"/>
              <a:ext cx="333" cy="1824"/>
              <a:chOff x="2988" y="906"/>
              <a:chExt cx="333" cy="1824"/>
            </a:xfrm>
          </p:grpSpPr>
          <p:sp>
            <p:nvSpPr>
              <p:cNvPr id="8220" name="AutoShape 8"/>
              <p:cNvSpPr>
                <a:spLocks noChangeArrowheads="1"/>
              </p:cNvSpPr>
              <p:nvPr/>
            </p:nvSpPr>
            <p:spPr bwMode="auto">
              <a:xfrm>
                <a:off x="2988" y="906"/>
                <a:ext cx="333" cy="1824"/>
              </a:xfrm>
              <a:prstGeom prst="cube">
                <a:avLst>
                  <a:gd name="adj" fmla="val 66787"/>
                </a:avLst>
              </a:prstGeom>
              <a:solidFill>
                <a:srgbClr val="FFCC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grpSp>
            <p:nvGrpSpPr>
              <p:cNvPr id="8221" name="Group 51"/>
              <p:cNvGrpSpPr>
                <a:grpSpLocks/>
              </p:cNvGrpSpPr>
              <p:nvPr/>
            </p:nvGrpSpPr>
            <p:grpSpPr bwMode="auto">
              <a:xfrm>
                <a:off x="3174" y="1464"/>
                <a:ext cx="90" cy="120"/>
                <a:chOff x="3174" y="1440"/>
                <a:chExt cx="90" cy="120"/>
              </a:xfrm>
            </p:grpSpPr>
            <p:sp>
              <p:nvSpPr>
                <p:cNvPr id="8249" name="AutoShape 14"/>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50" name="Line 46"/>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2" name="Group 52"/>
              <p:cNvGrpSpPr>
                <a:grpSpLocks/>
              </p:cNvGrpSpPr>
              <p:nvPr/>
            </p:nvGrpSpPr>
            <p:grpSpPr bwMode="auto">
              <a:xfrm>
                <a:off x="3174" y="1524"/>
                <a:ext cx="90" cy="120"/>
                <a:chOff x="3174" y="1440"/>
                <a:chExt cx="90" cy="120"/>
              </a:xfrm>
            </p:grpSpPr>
            <p:sp>
              <p:nvSpPr>
                <p:cNvPr id="8247" name="AutoShape 53"/>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48" name="Line 54"/>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3" name="Group 55"/>
              <p:cNvGrpSpPr>
                <a:grpSpLocks/>
              </p:cNvGrpSpPr>
              <p:nvPr/>
            </p:nvGrpSpPr>
            <p:grpSpPr bwMode="auto">
              <a:xfrm>
                <a:off x="3174" y="1584"/>
                <a:ext cx="90" cy="120"/>
                <a:chOff x="3174" y="1440"/>
                <a:chExt cx="90" cy="120"/>
              </a:xfrm>
            </p:grpSpPr>
            <p:sp>
              <p:nvSpPr>
                <p:cNvPr id="8245" name="AutoShape 56"/>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46" name="Line 57"/>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4" name="Group 58"/>
              <p:cNvGrpSpPr>
                <a:grpSpLocks/>
              </p:cNvGrpSpPr>
              <p:nvPr/>
            </p:nvGrpSpPr>
            <p:grpSpPr bwMode="auto">
              <a:xfrm>
                <a:off x="3174" y="1644"/>
                <a:ext cx="90" cy="120"/>
                <a:chOff x="3174" y="1440"/>
                <a:chExt cx="90" cy="120"/>
              </a:xfrm>
            </p:grpSpPr>
            <p:sp>
              <p:nvSpPr>
                <p:cNvPr id="8243" name="AutoShape 59"/>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44" name="Line 60"/>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5" name="Group 61"/>
              <p:cNvGrpSpPr>
                <a:grpSpLocks/>
              </p:cNvGrpSpPr>
              <p:nvPr/>
            </p:nvGrpSpPr>
            <p:grpSpPr bwMode="auto">
              <a:xfrm>
                <a:off x="3174" y="1704"/>
                <a:ext cx="90" cy="120"/>
                <a:chOff x="3174" y="1440"/>
                <a:chExt cx="90" cy="120"/>
              </a:xfrm>
            </p:grpSpPr>
            <p:sp>
              <p:nvSpPr>
                <p:cNvPr id="8241" name="AutoShape 62"/>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42" name="Line 63"/>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6" name="Group 64"/>
              <p:cNvGrpSpPr>
                <a:grpSpLocks/>
              </p:cNvGrpSpPr>
              <p:nvPr/>
            </p:nvGrpSpPr>
            <p:grpSpPr bwMode="auto">
              <a:xfrm>
                <a:off x="3174" y="1764"/>
                <a:ext cx="90" cy="120"/>
                <a:chOff x="3174" y="1440"/>
                <a:chExt cx="90" cy="120"/>
              </a:xfrm>
            </p:grpSpPr>
            <p:sp>
              <p:nvSpPr>
                <p:cNvPr id="8239" name="AutoShape 65"/>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40" name="Line 66"/>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7" name="Group 67"/>
              <p:cNvGrpSpPr>
                <a:grpSpLocks/>
              </p:cNvGrpSpPr>
              <p:nvPr/>
            </p:nvGrpSpPr>
            <p:grpSpPr bwMode="auto">
              <a:xfrm>
                <a:off x="3174" y="1824"/>
                <a:ext cx="90" cy="120"/>
                <a:chOff x="3174" y="1440"/>
                <a:chExt cx="90" cy="120"/>
              </a:xfrm>
            </p:grpSpPr>
            <p:sp>
              <p:nvSpPr>
                <p:cNvPr id="8237" name="AutoShape 68"/>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38" name="Line 69"/>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8" name="Group 70"/>
              <p:cNvGrpSpPr>
                <a:grpSpLocks/>
              </p:cNvGrpSpPr>
              <p:nvPr/>
            </p:nvGrpSpPr>
            <p:grpSpPr bwMode="auto">
              <a:xfrm>
                <a:off x="3174" y="1884"/>
                <a:ext cx="90" cy="120"/>
                <a:chOff x="3174" y="1440"/>
                <a:chExt cx="90" cy="120"/>
              </a:xfrm>
            </p:grpSpPr>
            <p:sp>
              <p:nvSpPr>
                <p:cNvPr id="8235" name="AutoShape 71"/>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36" name="Line 72"/>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8229" name="Group 73"/>
              <p:cNvGrpSpPr>
                <a:grpSpLocks/>
              </p:cNvGrpSpPr>
              <p:nvPr/>
            </p:nvGrpSpPr>
            <p:grpSpPr bwMode="auto">
              <a:xfrm>
                <a:off x="3174" y="1944"/>
                <a:ext cx="90" cy="120"/>
                <a:chOff x="3174" y="1440"/>
                <a:chExt cx="90" cy="120"/>
              </a:xfrm>
            </p:grpSpPr>
            <p:sp>
              <p:nvSpPr>
                <p:cNvPr id="8233" name="AutoShape 74"/>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8234" name="Line 75"/>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sp>
            <p:nvSpPr>
              <p:cNvPr id="8230" name="AutoShape 76"/>
              <p:cNvSpPr>
                <a:spLocks noChangeArrowheads="1"/>
              </p:cNvSpPr>
              <p:nvPr/>
            </p:nvSpPr>
            <p:spPr bwMode="auto">
              <a:xfrm rot="16200000" flipV="1">
                <a:off x="2847" y="1689"/>
                <a:ext cx="738" cy="144"/>
              </a:xfrm>
              <a:prstGeom prst="parallelogram">
                <a:avLst>
                  <a:gd name="adj" fmla="val 99985"/>
                </a:avLst>
              </a:prstGeom>
              <a:noFill/>
              <a:ln w="9525">
                <a:solidFill>
                  <a:schemeClr val="tx1"/>
                </a:solidFill>
                <a:miter lim="800000"/>
                <a:headEnd/>
                <a:tailEnd/>
              </a:ln>
            </p:spPr>
            <p:txBody>
              <a:bodyPr rot="10800000" vert="eaVert" wrap="none" anchor="ctr"/>
              <a:lstStyle/>
              <a:p>
                <a:pPr algn="ctr"/>
                <a:endParaRPr lang="ja-JP" altLang="ja-JP" sz="2000"/>
              </a:p>
            </p:txBody>
          </p:sp>
          <p:sp>
            <p:nvSpPr>
              <p:cNvPr id="8231" name="Line 77"/>
              <p:cNvSpPr>
                <a:spLocks noChangeShapeType="1"/>
              </p:cNvSpPr>
              <p:nvPr/>
            </p:nvSpPr>
            <p:spPr bwMode="auto">
              <a:xfrm flipH="1">
                <a:off x="3144" y="1386"/>
                <a:ext cx="144" cy="144"/>
              </a:xfrm>
              <a:prstGeom prst="line">
                <a:avLst/>
              </a:prstGeom>
              <a:noFill/>
              <a:ln w="9525">
                <a:solidFill>
                  <a:schemeClr val="tx1"/>
                </a:solidFill>
                <a:round/>
                <a:headEnd/>
                <a:tailEnd/>
              </a:ln>
            </p:spPr>
            <p:txBody>
              <a:bodyPr/>
              <a:lstStyle/>
              <a:p>
                <a:endParaRPr lang="ja-JP" altLang="en-US" sz="2000"/>
              </a:p>
            </p:txBody>
          </p:sp>
          <p:sp>
            <p:nvSpPr>
              <p:cNvPr id="8232" name="Line 79"/>
              <p:cNvSpPr>
                <a:spLocks noChangeShapeType="1"/>
              </p:cNvSpPr>
              <p:nvPr/>
            </p:nvSpPr>
            <p:spPr bwMode="auto">
              <a:xfrm>
                <a:off x="3138" y="1536"/>
                <a:ext cx="0" cy="601"/>
              </a:xfrm>
              <a:prstGeom prst="line">
                <a:avLst/>
              </a:prstGeom>
              <a:noFill/>
              <a:ln w="9525">
                <a:solidFill>
                  <a:schemeClr val="tx1"/>
                </a:solidFill>
                <a:round/>
                <a:headEnd/>
                <a:tailEnd/>
              </a:ln>
            </p:spPr>
            <p:txBody>
              <a:bodyPr/>
              <a:lstStyle/>
              <a:p>
                <a:endParaRPr lang="ja-JP" altLang="en-US" sz="2000"/>
              </a:p>
            </p:txBody>
          </p:sp>
        </p:grpSp>
        <p:grpSp>
          <p:nvGrpSpPr>
            <p:cNvPr id="8209" name="Group 84"/>
            <p:cNvGrpSpPr>
              <a:grpSpLocks/>
            </p:cNvGrpSpPr>
            <p:nvPr/>
          </p:nvGrpSpPr>
          <p:grpSpPr bwMode="auto">
            <a:xfrm>
              <a:off x="3392" y="960"/>
              <a:ext cx="298" cy="1680"/>
              <a:chOff x="3456" y="960"/>
              <a:chExt cx="298" cy="1680"/>
            </a:xfrm>
          </p:grpSpPr>
          <p:sp>
            <p:nvSpPr>
              <p:cNvPr id="8218" name="AutoShape 13"/>
              <p:cNvSpPr>
                <a:spLocks noChangeArrowheads="1"/>
              </p:cNvSpPr>
              <p:nvPr/>
            </p:nvSpPr>
            <p:spPr bwMode="auto">
              <a:xfrm>
                <a:off x="3456" y="960"/>
                <a:ext cx="298" cy="1680"/>
              </a:xfrm>
              <a:prstGeom prst="cube">
                <a:avLst>
                  <a:gd name="adj" fmla="val 84722"/>
                </a:avLst>
              </a:prstGeom>
              <a:solidFill>
                <a:srgbClr val="333333"/>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sp>
            <p:nvSpPr>
              <p:cNvPr id="8219" name="AutoShape 81"/>
              <p:cNvSpPr>
                <a:spLocks noChangeArrowheads="1"/>
              </p:cNvSpPr>
              <p:nvPr/>
            </p:nvSpPr>
            <p:spPr bwMode="auto">
              <a:xfrm rot="16200000" flipV="1">
                <a:off x="3249" y="1713"/>
                <a:ext cx="738" cy="144"/>
              </a:xfrm>
              <a:prstGeom prst="parallelogram">
                <a:avLst>
                  <a:gd name="adj" fmla="val 99985"/>
                </a:avLst>
              </a:prstGeom>
              <a:solidFill>
                <a:schemeClr val="bg1"/>
              </a:solidFill>
              <a:ln w="9525">
                <a:solidFill>
                  <a:schemeClr val="tx1"/>
                </a:solidFill>
                <a:miter lim="800000"/>
                <a:headEnd/>
                <a:tailEnd/>
              </a:ln>
            </p:spPr>
            <p:txBody>
              <a:bodyPr rot="10800000" vert="eaVert" wrap="none" anchor="ctr"/>
              <a:lstStyle/>
              <a:p>
                <a:pPr algn="ctr"/>
                <a:endParaRPr lang="ja-JP" altLang="ja-JP" sz="2000"/>
              </a:p>
            </p:txBody>
          </p:sp>
        </p:grpSp>
        <p:grpSp>
          <p:nvGrpSpPr>
            <p:cNvPr id="8210" name="Group 85"/>
            <p:cNvGrpSpPr>
              <a:grpSpLocks/>
            </p:cNvGrpSpPr>
            <p:nvPr/>
          </p:nvGrpSpPr>
          <p:grpSpPr bwMode="auto">
            <a:xfrm>
              <a:off x="4184" y="966"/>
              <a:ext cx="298" cy="1680"/>
              <a:chOff x="3456" y="960"/>
              <a:chExt cx="298" cy="1680"/>
            </a:xfrm>
          </p:grpSpPr>
          <p:sp>
            <p:nvSpPr>
              <p:cNvPr id="8216" name="AutoShape 13"/>
              <p:cNvSpPr>
                <a:spLocks noChangeArrowheads="1"/>
              </p:cNvSpPr>
              <p:nvPr/>
            </p:nvSpPr>
            <p:spPr bwMode="auto">
              <a:xfrm>
                <a:off x="3456" y="960"/>
                <a:ext cx="298" cy="1680"/>
              </a:xfrm>
              <a:prstGeom prst="cube">
                <a:avLst>
                  <a:gd name="adj" fmla="val 84722"/>
                </a:avLst>
              </a:prstGeom>
              <a:solidFill>
                <a:srgbClr val="333333"/>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sp>
            <p:nvSpPr>
              <p:cNvPr id="8217" name="AutoShape 87"/>
              <p:cNvSpPr>
                <a:spLocks noChangeArrowheads="1"/>
              </p:cNvSpPr>
              <p:nvPr/>
            </p:nvSpPr>
            <p:spPr bwMode="auto">
              <a:xfrm rot="16200000" flipV="1">
                <a:off x="3249" y="1713"/>
                <a:ext cx="738" cy="144"/>
              </a:xfrm>
              <a:prstGeom prst="parallelogram">
                <a:avLst>
                  <a:gd name="adj" fmla="val 99985"/>
                </a:avLst>
              </a:prstGeom>
              <a:solidFill>
                <a:schemeClr val="bg1"/>
              </a:solidFill>
              <a:ln w="9525">
                <a:solidFill>
                  <a:schemeClr val="tx1"/>
                </a:solidFill>
                <a:miter lim="800000"/>
                <a:headEnd/>
                <a:tailEnd/>
              </a:ln>
            </p:spPr>
            <p:txBody>
              <a:bodyPr rot="10800000" vert="eaVert" wrap="none" anchor="ctr"/>
              <a:lstStyle/>
              <a:p>
                <a:pPr algn="ctr"/>
                <a:endParaRPr lang="ja-JP" altLang="ja-JP" sz="2000"/>
              </a:p>
            </p:txBody>
          </p:sp>
        </p:grpSp>
        <p:sp>
          <p:nvSpPr>
            <p:cNvPr id="8211" name="AutoShape 13"/>
            <p:cNvSpPr>
              <a:spLocks noChangeArrowheads="1"/>
            </p:cNvSpPr>
            <p:nvPr/>
          </p:nvSpPr>
          <p:spPr bwMode="auto">
            <a:xfrm>
              <a:off x="3714" y="1440"/>
              <a:ext cx="154" cy="672"/>
            </a:xfrm>
            <a:prstGeom prst="cube">
              <a:avLst>
                <a:gd name="adj" fmla="val 84722"/>
              </a:avLst>
            </a:prstGeom>
            <a:solidFill>
              <a:srgbClr val="0000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sp>
          <p:nvSpPr>
            <p:cNvPr id="8212" name="Line 74"/>
            <p:cNvSpPr>
              <a:spLocks noChangeShapeType="1"/>
            </p:cNvSpPr>
            <p:nvPr/>
          </p:nvSpPr>
          <p:spPr bwMode="auto">
            <a:xfrm flipH="1" flipV="1">
              <a:off x="4272" y="2640"/>
              <a:ext cx="321" cy="216"/>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grpSp>
          <p:nvGrpSpPr>
            <p:cNvPr id="8213" name="Group 90"/>
            <p:cNvGrpSpPr>
              <a:grpSpLocks/>
            </p:cNvGrpSpPr>
            <p:nvPr/>
          </p:nvGrpSpPr>
          <p:grpSpPr bwMode="auto">
            <a:xfrm>
              <a:off x="3906" y="960"/>
              <a:ext cx="240" cy="1728"/>
              <a:chOff x="3846" y="960"/>
              <a:chExt cx="240" cy="1728"/>
            </a:xfrm>
          </p:grpSpPr>
          <p:sp>
            <p:nvSpPr>
              <p:cNvPr id="8214" name="AutoShape 82"/>
              <p:cNvSpPr>
                <a:spLocks noChangeArrowheads="1"/>
              </p:cNvSpPr>
              <p:nvPr/>
            </p:nvSpPr>
            <p:spPr bwMode="auto">
              <a:xfrm rot="5400000" flipH="1">
                <a:off x="3102" y="1704"/>
                <a:ext cx="1728" cy="240"/>
              </a:xfrm>
              <a:prstGeom prst="parallelogram">
                <a:avLst>
                  <a:gd name="adj" fmla="val 104967"/>
                </a:avLst>
              </a:prstGeom>
              <a:solidFill>
                <a:schemeClr val="bg1">
                  <a:alpha val="50195"/>
                </a:schemeClr>
              </a:solidFill>
              <a:ln w="9525">
                <a:solidFill>
                  <a:schemeClr val="tx1"/>
                </a:solidFill>
                <a:miter lim="800000"/>
                <a:headEnd/>
                <a:tailEnd/>
              </a:ln>
            </p:spPr>
            <p:txBody>
              <a:bodyPr wrap="none" anchor="ctr"/>
              <a:lstStyle/>
              <a:p>
                <a:endParaRPr lang="ja-JP" altLang="en-US" sz="2000"/>
              </a:p>
            </p:txBody>
          </p:sp>
          <p:sp>
            <p:nvSpPr>
              <p:cNvPr id="8215" name="AutoShape 13"/>
              <p:cNvSpPr>
                <a:spLocks noChangeArrowheads="1"/>
              </p:cNvSpPr>
              <p:nvPr/>
            </p:nvSpPr>
            <p:spPr bwMode="auto">
              <a:xfrm>
                <a:off x="3900" y="1446"/>
                <a:ext cx="154" cy="672"/>
              </a:xfrm>
              <a:prstGeom prst="cube">
                <a:avLst>
                  <a:gd name="adj" fmla="val 84722"/>
                </a:avLst>
              </a:prstGeom>
              <a:solidFill>
                <a:srgbClr val="0000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grpSp>
      </p:grpSp>
      <p:sp>
        <p:nvSpPr>
          <p:cNvPr id="62" name="Rectangle 2"/>
          <p:cNvSpPr txBox="1">
            <a:spLocks noChangeArrowheads="1"/>
          </p:cNvSpPr>
          <p:nvPr/>
        </p:nvSpPr>
        <p:spPr>
          <a:xfrm>
            <a:off x="-4763" y="141288"/>
            <a:ext cx="86090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a:t>
            </a:r>
            <a:r>
              <a:rPr lang="ja-JP" altLang="en-US" sz="3200" b="1" kern="0" dirty="0" smtClean="0">
                <a:latin typeface="+mj-lt"/>
                <a:ea typeface="+mj-ea"/>
                <a:cs typeface="+mj-cs"/>
              </a:rPr>
              <a:t>小型</a:t>
            </a:r>
            <a:r>
              <a:rPr lang="ja-JP" altLang="en-US" sz="3200" b="1" kern="0" dirty="0">
                <a:latin typeface="+mj-lt"/>
                <a:ea typeface="+mj-ea"/>
                <a:cs typeface="+mj-cs"/>
              </a:rPr>
              <a:t>電池の</a:t>
            </a:r>
            <a:r>
              <a:rPr lang="ja-JP" altLang="en-US" sz="3200" b="1" kern="0" dirty="0" smtClean="0">
                <a:latin typeface="+mj-lt"/>
                <a:ea typeface="+mj-ea"/>
                <a:cs typeface="+mj-cs"/>
              </a:rPr>
              <a:t>概略 </a:t>
            </a:r>
            <a:r>
              <a:rPr lang="en-US" altLang="ja-JP" sz="3200" b="1" kern="0" dirty="0" smtClean="0">
                <a:latin typeface="+mj-lt"/>
                <a:ea typeface="+mj-ea"/>
                <a:cs typeface="+mj-cs"/>
              </a:rPr>
              <a:t>(</a:t>
            </a:r>
            <a:r>
              <a:rPr lang="ja-JP" altLang="en-US" sz="3200" b="1" kern="0" dirty="0" smtClean="0">
                <a:latin typeface="+mj-lt"/>
                <a:ea typeface="+mj-ea"/>
                <a:cs typeface="+mj-cs"/>
              </a:rPr>
              <a:t>側視計測</a:t>
            </a:r>
            <a:r>
              <a:rPr lang="en-US" altLang="ja-JP" sz="3200" b="1" kern="0" dirty="0" smtClean="0">
                <a:latin typeface="+mj-lt"/>
                <a:ea typeface="+mj-ea"/>
                <a:cs typeface="+mj-cs"/>
              </a:rPr>
              <a:t>)</a:t>
            </a:r>
            <a:endParaRPr lang="ja-JP" altLang="en-US" sz="3200" b="1" kern="0" dirty="0">
              <a:latin typeface="+mj-lt"/>
              <a:ea typeface="+mj-ea"/>
              <a:cs typeface="+mj-cs"/>
            </a:endParaRPr>
          </a:p>
        </p:txBody>
      </p:sp>
      <p:grpSp>
        <p:nvGrpSpPr>
          <p:cNvPr id="107" name="グループ化 106"/>
          <p:cNvGrpSpPr>
            <a:grpSpLocks noChangeAspect="1"/>
          </p:cNvGrpSpPr>
          <p:nvPr/>
        </p:nvGrpSpPr>
        <p:grpSpPr>
          <a:xfrm>
            <a:off x="5436096" y="1854116"/>
            <a:ext cx="2084215" cy="3600000"/>
            <a:chOff x="4868416" y="845096"/>
            <a:chExt cx="3960000" cy="6840000"/>
          </a:xfrm>
        </p:grpSpPr>
        <p:sp>
          <p:nvSpPr>
            <p:cNvPr id="87" name="正方形/長方形 86"/>
            <p:cNvSpPr/>
            <p:nvPr/>
          </p:nvSpPr>
          <p:spPr>
            <a:xfrm>
              <a:off x="4868416" y="845096"/>
              <a:ext cx="3960000" cy="6840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6" name="グループ化 105"/>
            <p:cNvGrpSpPr/>
            <p:nvPr/>
          </p:nvGrpSpPr>
          <p:grpSpPr>
            <a:xfrm>
              <a:off x="5048416" y="1205096"/>
              <a:ext cx="3600000" cy="6120000"/>
              <a:chOff x="5048416" y="1205096"/>
              <a:chExt cx="3600000" cy="6120000"/>
            </a:xfrm>
          </p:grpSpPr>
          <p:sp>
            <p:nvSpPr>
              <p:cNvPr id="89" name="正方形/長方形 88"/>
              <p:cNvSpPr/>
              <p:nvPr/>
            </p:nvSpPr>
            <p:spPr>
              <a:xfrm>
                <a:off x="5048416" y="120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5048416" y="192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p:cNvSpPr/>
              <p:nvPr/>
            </p:nvSpPr>
            <p:spPr>
              <a:xfrm>
                <a:off x="5048416" y="264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5048416" y="336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p:cNvSpPr/>
              <p:nvPr/>
            </p:nvSpPr>
            <p:spPr>
              <a:xfrm>
                <a:off x="5048416" y="408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5048416" y="480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5048416" y="552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5048416" y="624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5048416" y="6965096"/>
                <a:ext cx="3600000" cy="3600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72" name="テキスト ボックス 71"/>
          <p:cNvSpPr txBox="1"/>
          <p:nvPr/>
        </p:nvSpPr>
        <p:spPr>
          <a:xfrm>
            <a:off x="1350000" y="6021288"/>
            <a:ext cx="6444000" cy="460800"/>
          </a:xfrm>
          <a:prstGeom prst="rect">
            <a:avLst/>
          </a:prstGeom>
          <a:noFill/>
        </p:spPr>
        <p:txBody>
          <a:bodyPr wrap="square" rtlCol="0">
            <a:spAutoFit/>
          </a:bodyPr>
          <a:lstStyle/>
          <a:p>
            <a:pPr algn="ctr"/>
            <a:r>
              <a:rPr lang="ja-JP" altLang="en-US" sz="2400" dirty="0" smtClean="0"/>
              <a:t>側視測定の際に流路部とリブ部の見分けが可能</a:t>
            </a:r>
            <a:endParaRPr kumimoji="1" lang="ja-JP" altLang="en-US" sz="2400" dirty="0"/>
          </a:p>
        </p:txBody>
      </p:sp>
      <p:grpSp>
        <p:nvGrpSpPr>
          <p:cNvPr id="125" name="グループ化 124"/>
          <p:cNvGrpSpPr/>
          <p:nvPr/>
        </p:nvGrpSpPr>
        <p:grpSpPr>
          <a:xfrm>
            <a:off x="5436096" y="1196752"/>
            <a:ext cx="2952328" cy="4698710"/>
            <a:chOff x="5436096" y="1196752"/>
            <a:chExt cx="2952328" cy="4698710"/>
          </a:xfrm>
        </p:grpSpPr>
        <p:cxnSp>
          <p:nvCxnSpPr>
            <p:cNvPr id="75" name="直線矢印コネクタ 74"/>
            <p:cNvCxnSpPr/>
            <p:nvPr/>
          </p:nvCxnSpPr>
          <p:spPr>
            <a:xfrm>
              <a:off x="5535142" y="5802508"/>
              <a:ext cx="1893600" cy="0"/>
            </a:xfrm>
            <a:prstGeom prst="straightConnector1">
              <a:avLst/>
            </a:prstGeom>
            <a:ln w="2540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7884368" y="5285276"/>
              <a:ext cx="0" cy="360000"/>
            </a:xfrm>
            <a:prstGeom prst="straightConnector1">
              <a:avLst/>
            </a:prstGeom>
            <a:ln w="254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a:off x="5436096" y="1641034"/>
              <a:ext cx="2084400" cy="0"/>
            </a:xfrm>
            <a:prstGeom prst="straightConnector1">
              <a:avLst/>
            </a:prstGeom>
            <a:ln w="254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3" name="直線矢印コネクタ 82"/>
            <p:cNvCxnSpPr/>
            <p:nvPr/>
          </p:nvCxnSpPr>
          <p:spPr>
            <a:xfrm>
              <a:off x="8244408" y="1854116"/>
              <a:ext cx="0" cy="3600000"/>
            </a:xfrm>
            <a:prstGeom prst="straightConnector1">
              <a:avLst/>
            </a:prstGeom>
            <a:ln w="254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5436096" y="1425010"/>
              <a:ext cx="0" cy="43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7520496" y="1425010"/>
              <a:ext cx="0" cy="43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5535142" y="5283462"/>
              <a:ext cx="0" cy="61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413752" y="5283462"/>
              <a:ext cx="0" cy="61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7425282" y="5094476"/>
              <a:ext cx="57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7425282" y="5285276"/>
              <a:ext cx="57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a:off x="7532712" y="1854116"/>
              <a:ext cx="8557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7532712" y="5454116"/>
              <a:ext cx="8557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7884368" y="4734476"/>
              <a:ext cx="0" cy="360000"/>
            </a:xfrm>
            <a:prstGeom prst="straightConnector1">
              <a:avLst/>
            </a:prstGeom>
            <a:ln w="254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103" name="テキスト ボックス 102"/>
            <p:cNvSpPr txBox="1"/>
            <p:nvPr/>
          </p:nvSpPr>
          <p:spPr>
            <a:xfrm>
              <a:off x="6010244" y="1196752"/>
              <a:ext cx="936104" cy="369332"/>
            </a:xfrm>
            <a:prstGeom prst="rect">
              <a:avLst/>
            </a:prstGeom>
            <a:noFill/>
          </p:spPr>
          <p:txBody>
            <a:bodyPr wrap="square" rtlCol="0">
              <a:spAutoFit/>
            </a:bodyPr>
            <a:lstStyle/>
            <a:p>
              <a:pPr algn="ctr"/>
              <a:r>
                <a:rPr kumimoji="1" lang="en-US" altLang="ja-JP" dirty="0" smtClean="0"/>
                <a:t>12mm</a:t>
              </a:r>
              <a:endParaRPr kumimoji="1" lang="ja-JP" altLang="en-US" dirty="0"/>
            </a:p>
          </p:txBody>
        </p:sp>
        <p:sp>
          <p:nvSpPr>
            <p:cNvPr id="104" name="テキスト ボックス 103"/>
            <p:cNvSpPr txBox="1"/>
            <p:nvPr/>
          </p:nvSpPr>
          <p:spPr>
            <a:xfrm>
              <a:off x="6010244" y="5433176"/>
              <a:ext cx="936104" cy="369332"/>
            </a:xfrm>
            <a:prstGeom prst="rect">
              <a:avLst/>
            </a:prstGeom>
            <a:noFill/>
          </p:spPr>
          <p:txBody>
            <a:bodyPr wrap="square" rtlCol="0">
              <a:spAutoFit/>
            </a:bodyPr>
            <a:lstStyle/>
            <a:p>
              <a:pPr algn="ctr"/>
              <a:r>
                <a:rPr kumimoji="1" lang="en-US" altLang="ja-JP" dirty="0" smtClean="0"/>
                <a:t>10mm</a:t>
              </a:r>
              <a:endParaRPr kumimoji="1" lang="ja-JP" altLang="en-US" dirty="0"/>
            </a:p>
          </p:txBody>
        </p:sp>
        <p:sp>
          <p:nvSpPr>
            <p:cNvPr id="108" name="テキスト ボックス 107"/>
            <p:cNvSpPr txBox="1"/>
            <p:nvPr/>
          </p:nvSpPr>
          <p:spPr>
            <a:xfrm rot="16200000">
              <a:off x="7264898" y="4549771"/>
              <a:ext cx="864096" cy="369332"/>
            </a:xfrm>
            <a:prstGeom prst="rect">
              <a:avLst/>
            </a:prstGeom>
            <a:noFill/>
          </p:spPr>
          <p:txBody>
            <a:bodyPr wrap="square" rtlCol="0">
              <a:spAutoFit/>
            </a:bodyPr>
            <a:lstStyle/>
            <a:p>
              <a:pPr algn="ctr"/>
              <a:r>
                <a:rPr kumimoji="1" lang="en-US" altLang="ja-JP" dirty="0" smtClean="0"/>
                <a:t>1mm</a:t>
              </a:r>
              <a:endParaRPr kumimoji="1" lang="ja-JP" altLang="en-US" dirty="0"/>
            </a:p>
          </p:txBody>
        </p:sp>
        <p:sp>
          <p:nvSpPr>
            <p:cNvPr id="109" name="テキスト ボックス 108"/>
            <p:cNvSpPr txBox="1"/>
            <p:nvPr/>
          </p:nvSpPr>
          <p:spPr>
            <a:xfrm rot="16200000">
              <a:off x="7657674" y="3469450"/>
              <a:ext cx="864096" cy="369332"/>
            </a:xfrm>
            <a:prstGeom prst="rect">
              <a:avLst/>
            </a:prstGeom>
            <a:noFill/>
          </p:spPr>
          <p:txBody>
            <a:bodyPr wrap="square" rtlCol="0">
              <a:spAutoFit/>
            </a:bodyPr>
            <a:lstStyle/>
            <a:p>
              <a:pPr algn="ctr"/>
              <a:r>
                <a:rPr kumimoji="1" lang="en-US" altLang="ja-JP" dirty="0" smtClean="0"/>
                <a:t>19mm</a:t>
              </a:r>
              <a:endParaRPr kumimoji="1" lang="ja-JP" altLang="en-US" dirty="0"/>
            </a:p>
          </p:txBody>
        </p:sp>
      </p:grpSp>
      <p:sp>
        <p:nvSpPr>
          <p:cNvPr id="110" name="テキスト ボックス 109"/>
          <p:cNvSpPr txBox="1"/>
          <p:nvPr/>
        </p:nvSpPr>
        <p:spPr>
          <a:xfrm>
            <a:off x="395712" y="980728"/>
            <a:ext cx="3528216" cy="523220"/>
          </a:xfrm>
          <a:prstGeom prst="rect">
            <a:avLst/>
          </a:prstGeom>
          <a:noFill/>
        </p:spPr>
        <p:txBody>
          <a:bodyPr wrap="square" rtlCol="0">
            <a:spAutoFit/>
          </a:bodyPr>
          <a:lstStyle/>
          <a:p>
            <a:pPr algn="ctr"/>
            <a:r>
              <a:rPr lang="ja-JP" altLang="en-US" sz="2800" dirty="0" smtClean="0"/>
              <a:t>側視計測</a:t>
            </a:r>
            <a:r>
              <a:rPr kumimoji="1" lang="ja-JP" altLang="en-US" sz="2800" dirty="0" smtClean="0"/>
              <a:t>：平行流路</a:t>
            </a:r>
            <a:endParaRPr kumimoji="1" lang="ja-JP" altLang="en-US" sz="2800" dirty="0"/>
          </a:p>
        </p:txBody>
      </p:sp>
      <p:grpSp>
        <p:nvGrpSpPr>
          <p:cNvPr id="124" name="グループ化 123"/>
          <p:cNvGrpSpPr/>
          <p:nvPr/>
        </p:nvGrpSpPr>
        <p:grpSpPr>
          <a:xfrm>
            <a:off x="7888064" y="1854116"/>
            <a:ext cx="860400" cy="3600000"/>
            <a:chOff x="9472240" y="2006516"/>
            <a:chExt cx="860400" cy="3600000"/>
          </a:xfrm>
        </p:grpSpPr>
        <p:sp>
          <p:nvSpPr>
            <p:cNvPr id="112" name="正方形/長方形 111"/>
            <p:cNvSpPr/>
            <p:nvPr/>
          </p:nvSpPr>
          <p:spPr>
            <a:xfrm>
              <a:off x="9472240" y="2006516"/>
              <a:ext cx="860400" cy="3600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3" name="グループ化 122"/>
            <p:cNvGrpSpPr/>
            <p:nvPr/>
          </p:nvGrpSpPr>
          <p:grpSpPr>
            <a:xfrm>
              <a:off x="9493836" y="2195991"/>
              <a:ext cx="190800" cy="3221052"/>
              <a:chOff x="5595102" y="2195991"/>
              <a:chExt cx="190800" cy="3221052"/>
            </a:xfrm>
          </p:grpSpPr>
          <p:sp>
            <p:nvSpPr>
              <p:cNvPr id="114" name="正方形/長方形 113"/>
              <p:cNvSpPr/>
              <p:nvPr/>
            </p:nvSpPr>
            <p:spPr>
              <a:xfrm>
                <a:off x="5595102" y="2195991"/>
                <a:ext cx="190800" cy="18947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5595102" y="2574939"/>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p:cNvSpPr/>
              <p:nvPr/>
            </p:nvSpPr>
            <p:spPr>
              <a:xfrm>
                <a:off x="5595102" y="2953887"/>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5595102" y="3332835"/>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正方形/長方形 117"/>
              <p:cNvSpPr/>
              <p:nvPr/>
            </p:nvSpPr>
            <p:spPr>
              <a:xfrm>
                <a:off x="5595102" y="3711783"/>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正方形/長方形 118"/>
              <p:cNvSpPr/>
              <p:nvPr/>
            </p:nvSpPr>
            <p:spPr>
              <a:xfrm>
                <a:off x="5595102" y="4090731"/>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正方形/長方形 119"/>
              <p:cNvSpPr/>
              <p:nvPr/>
            </p:nvSpPr>
            <p:spPr>
              <a:xfrm>
                <a:off x="5595102" y="4469679"/>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正方形/長方形 120"/>
              <p:cNvSpPr/>
              <p:nvPr/>
            </p:nvSpPr>
            <p:spPr>
              <a:xfrm>
                <a:off x="5595102" y="4848627"/>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5595102" y="5227569"/>
                <a:ext cx="190800" cy="189474"/>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2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684"/>
          <p:cNvSpPr txBox="1">
            <a:spLocks noChangeArrowheads="1"/>
          </p:cNvSpPr>
          <p:nvPr/>
        </p:nvSpPr>
        <p:spPr bwMode="auto">
          <a:xfrm>
            <a:off x="381000" y="762000"/>
            <a:ext cx="984250" cy="396875"/>
          </a:xfrm>
          <a:prstGeom prst="rect">
            <a:avLst/>
          </a:prstGeom>
          <a:noFill/>
          <a:ln w="9525">
            <a:noFill/>
            <a:miter lim="800000"/>
            <a:headEnd/>
            <a:tailEnd/>
          </a:ln>
        </p:spPr>
        <p:txBody>
          <a:bodyPr>
            <a:spAutoFit/>
          </a:bodyPr>
          <a:lstStyle/>
          <a:p>
            <a:pPr>
              <a:spcBef>
                <a:spcPct val="50000"/>
              </a:spcBef>
            </a:pPr>
            <a:r>
              <a:rPr lang="ja-JP" altLang="en-US" sz="2000">
                <a:latin typeface="ＭＳ Ｐゴシック" pitchFamily="50" charset="-128"/>
              </a:rPr>
              <a:t>模式図</a:t>
            </a:r>
          </a:p>
        </p:txBody>
      </p:sp>
      <p:grpSp>
        <p:nvGrpSpPr>
          <p:cNvPr id="9219" name="Group 11"/>
          <p:cNvGrpSpPr>
            <a:grpSpLocks/>
          </p:cNvGrpSpPr>
          <p:nvPr/>
        </p:nvGrpSpPr>
        <p:grpSpPr bwMode="auto">
          <a:xfrm>
            <a:off x="447675" y="839654"/>
            <a:ext cx="7324725" cy="2422525"/>
            <a:chOff x="282" y="715"/>
            <a:chExt cx="4614" cy="1526"/>
          </a:xfrm>
        </p:grpSpPr>
        <p:sp>
          <p:nvSpPr>
            <p:cNvPr id="9225" name="Rectangle 12"/>
            <p:cNvSpPr>
              <a:spLocks noChangeArrowheads="1"/>
            </p:cNvSpPr>
            <p:nvPr/>
          </p:nvSpPr>
          <p:spPr bwMode="auto">
            <a:xfrm>
              <a:off x="1003" y="810"/>
              <a:ext cx="1170" cy="249"/>
            </a:xfrm>
            <a:prstGeom prst="rect">
              <a:avLst/>
            </a:prstGeom>
            <a:noFill/>
            <a:ln w="9525">
              <a:noFill/>
              <a:miter lim="800000"/>
              <a:headEnd/>
              <a:tailEnd/>
            </a:ln>
          </p:spPr>
          <p:txBody>
            <a:bodyPr/>
            <a:lstStyle/>
            <a:p>
              <a:endParaRPr lang="ja-JP" altLang="en-US"/>
            </a:p>
          </p:txBody>
        </p:sp>
        <p:sp>
          <p:nvSpPr>
            <p:cNvPr id="9226" name="Rectangle 13"/>
            <p:cNvSpPr>
              <a:spLocks noChangeArrowheads="1"/>
            </p:cNvSpPr>
            <p:nvPr/>
          </p:nvSpPr>
          <p:spPr bwMode="auto">
            <a:xfrm>
              <a:off x="1548" y="1354"/>
              <a:ext cx="345" cy="154"/>
            </a:xfrm>
            <a:prstGeom prst="rect">
              <a:avLst/>
            </a:prstGeom>
            <a:noFill/>
            <a:ln w="9525">
              <a:noFill/>
              <a:miter lim="800000"/>
              <a:headEnd/>
              <a:tailEnd/>
            </a:ln>
          </p:spPr>
          <p:txBody>
            <a:bodyPr wrap="none" lIns="0" tIns="0" rIns="0" bIns="0">
              <a:spAutoFit/>
            </a:bodyPr>
            <a:lstStyle/>
            <a:p>
              <a:r>
                <a:rPr lang="ja-JP" altLang="en-US" sz="1600" b="1">
                  <a:solidFill>
                    <a:srgbClr val="000000"/>
                  </a:solidFill>
                  <a:latin typeface="ＭＳ Ｐゴシック" pitchFamily="50" charset="-128"/>
                </a:rPr>
                <a:t>レンズ</a:t>
              </a:r>
              <a:endParaRPr lang="ja-JP" altLang="en-US" sz="1600">
                <a:latin typeface="ＭＳ Ｐゴシック" pitchFamily="50" charset="-128"/>
              </a:endParaRPr>
            </a:p>
          </p:txBody>
        </p:sp>
        <p:grpSp>
          <p:nvGrpSpPr>
            <p:cNvPr id="9227" name="Group 14"/>
            <p:cNvGrpSpPr>
              <a:grpSpLocks/>
            </p:cNvGrpSpPr>
            <p:nvPr/>
          </p:nvGrpSpPr>
          <p:grpSpPr bwMode="auto">
            <a:xfrm>
              <a:off x="3792" y="715"/>
              <a:ext cx="1104" cy="854"/>
              <a:chOff x="4080" y="918"/>
              <a:chExt cx="1104" cy="854"/>
            </a:xfrm>
          </p:grpSpPr>
          <p:sp>
            <p:nvSpPr>
              <p:cNvPr id="9500" name="AutoShape 15"/>
              <p:cNvSpPr>
                <a:spLocks noChangeArrowheads="1"/>
              </p:cNvSpPr>
              <p:nvPr/>
            </p:nvSpPr>
            <p:spPr bwMode="auto">
              <a:xfrm rot="16200000" flipH="1">
                <a:off x="4205" y="793"/>
                <a:ext cx="854" cy="1104"/>
              </a:xfrm>
              <a:prstGeom prst="flowChartManualOperation">
                <a:avLst/>
              </a:prstGeom>
              <a:solidFill>
                <a:srgbClr val="FFFF00"/>
              </a:solidFill>
              <a:ln w="9525">
                <a:noFill/>
                <a:miter lim="800000"/>
                <a:headEnd/>
                <a:tailEnd/>
              </a:ln>
            </p:spPr>
            <p:txBody>
              <a:bodyPr wrap="none" anchor="ctr"/>
              <a:lstStyle/>
              <a:p>
                <a:endParaRPr lang="ja-JP" altLang="en-US"/>
              </a:p>
            </p:txBody>
          </p:sp>
          <p:sp>
            <p:nvSpPr>
              <p:cNvPr id="9501" name="Rectangle 16"/>
              <p:cNvSpPr>
                <a:spLocks noChangeArrowheads="1"/>
              </p:cNvSpPr>
              <p:nvPr/>
            </p:nvSpPr>
            <p:spPr bwMode="auto">
              <a:xfrm>
                <a:off x="4224" y="1268"/>
                <a:ext cx="824" cy="154"/>
              </a:xfrm>
              <a:prstGeom prst="rect">
                <a:avLst/>
              </a:prstGeom>
              <a:noFill/>
              <a:ln w="9525">
                <a:noFill/>
                <a:miter lim="800000"/>
                <a:headEnd/>
                <a:tailEnd/>
              </a:ln>
            </p:spPr>
            <p:txBody>
              <a:bodyPr lIns="0" tIns="0" rIns="0" bIns="0">
                <a:spAutoFit/>
              </a:bodyPr>
              <a:lstStyle/>
              <a:p>
                <a:r>
                  <a:rPr lang="ja-JP" altLang="en-US" sz="1600" b="1">
                    <a:latin typeface="ＭＳ Ｐゴシック" pitchFamily="50" charset="-128"/>
                  </a:rPr>
                  <a:t>中性子ビーム</a:t>
                </a:r>
                <a:endParaRPr lang="ja-JP" altLang="en-US" sz="1600">
                  <a:latin typeface="ＭＳ Ｐゴシック" pitchFamily="50" charset="-128"/>
                </a:endParaRPr>
              </a:p>
            </p:txBody>
          </p:sp>
        </p:grpSp>
        <p:sp>
          <p:nvSpPr>
            <p:cNvPr id="9228" name="Rectangle 17"/>
            <p:cNvSpPr>
              <a:spLocks noChangeArrowheads="1"/>
            </p:cNvSpPr>
            <p:nvPr/>
          </p:nvSpPr>
          <p:spPr bwMode="auto">
            <a:xfrm>
              <a:off x="1536" y="1870"/>
              <a:ext cx="386" cy="154"/>
            </a:xfrm>
            <a:prstGeom prst="rect">
              <a:avLst/>
            </a:prstGeom>
            <a:noFill/>
            <a:ln w="9525">
              <a:noFill/>
              <a:miter lim="800000"/>
              <a:headEnd/>
              <a:tailEnd/>
            </a:ln>
          </p:spPr>
          <p:txBody>
            <a:bodyPr wrap="none" lIns="0" tIns="0" rIns="0" bIns="0">
              <a:spAutoFit/>
            </a:bodyPr>
            <a:lstStyle/>
            <a:p>
              <a:r>
                <a:rPr lang="ja-JP" altLang="en-US" sz="1600" b="1" dirty="0">
                  <a:latin typeface="ＭＳ ゴシック" pitchFamily="49" charset="-128"/>
                  <a:ea typeface="ＭＳ ゴシック" pitchFamily="49" charset="-128"/>
                </a:rPr>
                <a:t>カメラ</a:t>
              </a:r>
            </a:p>
          </p:txBody>
        </p:sp>
        <p:grpSp>
          <p:nvGrpSpPr>
            <p:cNvPr id="9229" name="Group 18"/>
            <p:cNvGrpSpPr>
              <a:grpSpLocks/>
            </p:cNvGrpSpPr>
            <p:nvPr/>
          </p:nvGrpSpPr>
          <p:grpSpPr bwMode="auto">
            <a:xfrm rot="16200000" flipH="1">
              <a:off x="835" y="1863"/>
              <a:ext cx="412" cy="343"/>
              <a:chOff x="2168" y="1684"/>
              <a:chExt cx="264" cy="198"/>
            </a:xfrm>
          </p:grpSpPr>
          <p:grpSp>
            <p:nvGrpSpPr>
              <p:cNvPr id="9449" name="Group 19"/>
              <p:cNvGrpSpPr>
                <a:grpSpLocks/>
              </p:cNvGrpSpPr>
              <p:nvPr/>
            </p:nvGrpSpPr>
            <p:grpSpPr bwMode="auto">
              <a:xfrm>
                <a:off x="2168" y="1684"/>
                <a:ext cx="264" cy="198"/>
                <a:chOff x="2168" y="1684"/>
                <a:chExt cx="264" cy="198"/>
              </a:xfrm>
            </p:grpSpPr>
            <p:sp>
              <p:nvSpPr>
                <p:cNvPr id="9451" name="Rectangle 20"/>
                <p:cNvSpPr>
                  <a:spLocks noChangeArrowheads="1"/>
                </p:cNvSpPr>
                <p:nvPr/>
              </p:nvSpPr>
              <p:spPr bwMode="auto">
                <a:xfrm>
                  <a:off x="2168" y="168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2" name="Rectangle 21"/>
                <p:cNvSpPr>
                  <a:spLocks noChangeArrowheads="1"/>
                </p:cNvSpPr>
                <p:nvPr/>
              </p:nvSpPr>
              <p:spPr bwMode="auto">
                <a:xfrm>
                  <a:off x="2168" y="168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3" name="Rectangle 22"/>
                <p:cNvSpPr>
                  <a:spLocks noChangeArrowheads="1"/>
                </p:cNvSpPr>
                <p:nvPr/>
              </p:nvSpPr>
              <p:spPr bwMode="auto">
                <a:xfrm>
                  <a:off x="2168" y="169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4" name="Rectangle 23"/>
                <p:cNvSpPr>
                  <a:spLocks noChangeArrowheads="1"/>
                </p:cNvSpPr>
                <p:nvPr/>
              </p:nvSpPr>
              <p:spPr bwMode="auto">
                <a:xfrm>
                  <a:off x="2168" y="169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5" name="Rectangle 24"/>
                <p:cNvSpPr>
                  <a:spLocks noChangeArrowheads="1"/>
                </p:cNvSpPr>
                <p:nvPr/>
              </p:nvSpPr>
              <p:spPr bwMode="auto">
                <a:xfrm>
                  <a:off x="2168" y="170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6" name="Rectangle 25"/>
                <p:cNvSpPr>
                  <a:spLocks noChangeArrowheads="1"/>
                </p:cNvSpPr>
                <p:nvPr/>
              </p:nvSpPr>
              <p:spPr bwMode="auto">
                <a:xfrm>
                  <a:off x="2168" y="170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7" name="Rectangle 26"/>
                <p:cNvSpPr>
                  <a:spLocks noChangeArrowheads="1"/>
                </p:cNvSpPr>
                <p:nvPr/>
              </p:nvSpPr>
              <p:spPr bwMode="auto">
                <a:xfrm>
                  <a:off x="2168" y="170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8" name="Rectangle 27"/>
                <p:cNvSpPr>
                  <a:spLocks noChangeArrowheads="1"/>
                </p:cNvSpPr>
                <p:nvPr/>
              </p:nvSpPr>
              <p:spPr bwMode="auto">
                <a:xfrm>
                  <a:off x="2168" y="171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59" name="Rectangle 28"/>
                <p:cNvSpPr>
                  <a:spLocks noChangeArrowheads="1"/>
                </p:cNvSpPr>
                <p:nvPr/>
              </p:nvSpPr>
              <p:spPr bwMode="auto">
                <a:xfrm>
                  <a:off x="2168" y="171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0" name="Rectangle 29"/>
                <p:cNvSpPr>
                  <a:spLocks noChangeArrowheads="1"/>
                </p:cNvSpPr>
                <p:nvPr/>
              </p:nvSpPr>
              <p:spPr bwMode="auto">
                <a:xfrm>
                  <a:off x="2168" y="172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1" name="Rectangle 30"/>
                <p:cNvSpPr>
                  <a:spLocks noChangeArrowheads="1"/>
                </p:cNvSpPr>
                <p:nvPr/>
              </p:nvSpPr>
              <p:spPr bwMode="auto">
                <a:xfrm>
                  <a:off x="2168" y="172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2" name="Rectangle 31"/>
                <p:cNvSpPr>
                  <a:spLocks noChangeArrowheads="1"/>
                </p:cNvSpPr>
                <p:nvPr/>
              </p:nvSpPr>
              <p:spPr bwMode="auto">
                <a:xfrm>
                  <a:off x="2168" y="172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3" name="Rectangle 32"/>
                <p:cNvSpPr>
                  <a:spLocks noChangeArrowheads="1"/>
                </p:cNvSpPr>
                <p:nvPr/>
              </p:nvSpPr>
              <p:spPr bwMode="auto">
                <a:xfrm>
                  <a:off x="2168" y="173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4" name="Rectangle 33"/>
                <p:cNvSpPr>
                  <a:spLocks noChangeArrowheads="1"/>
                </p:cNvSpPr>
                <p:nvPr/>
              </p:nvSpPr>
              <p:spPr bwMode="auto">
                <a:xfrm>
                  <a:off x="2168" y="173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5" name="Rectangle 34"/>
                <p:cNvSpPr>
                  <a:spLocks noChangeArrowheads="1"/>
                </p:cNvSpPr>
                <p:nvPr/>
              </p:nvSpPr>
              <p:spPr bwMode="auto">
                <a:xfrm>
                  <a:off x="2168" y="174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6" name="Rectangle 35"/>
                <p:cNvSpPr>
                  <a:spLocks noChangeArrowheads="1"/>
                </p:cNvSpPr>
                <p:nvPr/>
              </p:nvSpPr>
              <p:spPr bwMode="auto">
                <a:xfrm>
                  <a:off x="2168" y="174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7" name="Rectangle 36"/>
                <p:cNvSpPr>
                  <a:spLocks noChangeArrowheads="1"/>
                </p:cNvSpPr>
                <p:nvPr/>
              </p:nvSpPr>
              <p:spPr bwMode="auto">
                <a:xfrm>
                  <a:off x="2168" y="1748"/>
                  <a:ext cx="264"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8" name="Rectangle 37"/>
                <p:cNvSpPr>
                  <a:spLocks noChangeArrowheads="1"/>
                </p:cNvSpPr>
                <p:nvPr/>
              </p:nvSpPr>
              <p:spPr bwMode="auto">
                <a:xfrm>
                  <a:off x="2168" y="1753"/>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69" name="Rectangle 38"/>
                <p:cNvSpPr>
                  <a:spLocks noChangeArrowheads="1"/>
                </p:cNvSpPr>
                <p:nvPr/>
              </p:nvSpPr>
              <p:spPr bwMode="auto">
                <a:xfrm>
                  <a:off x="2168" y="1757"/>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0" name="Rectangle 39"/>
                <p:cNvSpPr>
                  <a:spLocks noChangeArrowheads="1"/>
                </p:cNvSpPr>
                <p:nvPr/>
              </p:nvSpPr>
              <p:spPr bwMode="auto">
                <a:xfrm>
                  <a:off x="2168" y="1761"/>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1" name="Rectangle 40"/>
                <p:cNvSpPr>
                  <a:spLocks noChangeArrowheads="1"/>
                </p:cNvSpPr>
                <p:nvPr/>
              </p:nvSpPr>
              <p:spPr bwMode="auto">
                <a:xfrm>
                  <a:off x="2168" y="1765"/>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2" name="Rectangle 41"/>
                <p:cNvSpPr>
                  <a:spLocks noChangeArrowheads="1"/>
                </p:cNvSpPr>
                <p:nvPr/>
              </p:nvSpPr>
              <p:spPr bwMode="auto">
                <a:xfrm>
                  <a:off x="2168" y="1769"/>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3" name="Rectangle 42"/>
                <p:cNvSpPr>
                  <a:spLocks noChangeArrowheads="1"/>
                </p:cNvSpPr>
                <p:nvPr/>
              </p:nvSpPr>
              <p:spPr bwMode="auto">
                <a:xfrm>
                  <a:off x="2168" y="1773"/>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4" name="Rectangle 43"/>
                <p:cNvSpPr>
                  <a:spLocks noChangeArrowheads="1"/>
                </p:cNvSpPr>
                <p:nvPr/>
              </p:nvSpPr>
              <p:spPr bwMode="auto">
                <a:xfrm>
                  <a:off x="2168" y="1777"/>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5" name="Rectangle 44"/>
                <p:cNvSpPr>
                  <a:spLocks noChangeArrowheads="1"/>
                </p:cNvSpPr>
                <p:nvPr/>
              </p:nvSpPr>
              <p:spPr bwMode="auto">
                <a:xfrm>
                  <a:off x="2168" y="1781"/>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6" name="Rectangle 45"/>
                <p:cNvSpPr>
                  <a:spLocks noChangeArrowheads="1"/>
                </p:cNvSpPr>
                <p:nvPr/>
              </p:nvSpPr>
              <p:spPr bwMode="auto">
                <a:xfrm>
                  <a:off x="2168" y="1785"/>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7" name="Rectangle 46"/>
                <p:cNvSpPr>
                  <a:spLocks noChangeArrowheads="1"/>
                </p:cNvSpPr>
                <p:nvPr/>
              </p:nvSpPr>
              <p:spPr bwMode="auto">
                <a:xfrm>
                  <a:off x="2168" y="1789"/>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8" name="Rectangle 47"/>
                <p:cNvSpPr>
                  <a:spLocks noChangeArrowheads="1"/>
                </p:cNvSpPr>
                <p:nvPr/>
              </p:nvSpPr>
              <p:spPr bwMode="auto">
                <a:xfrm>
                  <a:off x="2168" y="1793"/>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79" name="Rectangle 48"/>
                <p:cNvSpPr>
                  <a:spLocks noChangeArrowheads="1"/>
                </p:cNvSpPr>
                <p:nvPr/>
              </p:nvSpPr>
              <p:spPr bwMode="auto">
                <a:xfrm>
                  <a:off x="2168" y="1797"/>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0" name="Rectangle 49"/>
                <p:cNvSpPr>
                  <a:spLocks noChangeArrowheads="1"/>
                </p:cNvSpPr>
                <p:nvPr/>
              </p:nvSpPr>
              <p:spPr bwMode="auto">
                <a:xfrm>
                  <a:off x="2168" y="1801"/>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1" name="Rectangle 50"/>
                <p:cNvSpPr>
                  <a:spLocks noChangeArrowheads="1"/>
                </p:cNvSpPr>
                <p:nvPr/>
              </p:nvSpPr>
              <p:spPr bwMode="auto">
                <a:xfrm>
                  <a:off x="2168" y="1805"/>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2" name="Rectangle 51"/>
                <p:cNvSpPr>
                  <a:spLocks noChangeArrowheads="1"/>
                </p:cNvSpPr>
                <p:nvPr/>
              </p:nvSpPr>
              <p:spPr bwMode="auto">
                <a:xfrm>
                  <a:off x="2168" y="1809"/>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3" name="Rectangle 52"/>
                <p:cNvSpPr>
                  <a:spLocks noChangeArrowheads="1"/>
                </p:cNvSpPr>
                <p:nvPr/>
              </p:nvSpPr>
              <p:spPr bwMode="auto">
                <a:xfrm>
                  <a:off x="2168" y="1813"/>
                  <a:ext cx="264"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4" name="Rectangle 53"/>
                <p:cNvSpPr>
                  <a:spLocks noChangeArrowheads="1"/>
                </p:cNvSpPr>
                <p:nvPr/>
              </p:nvSpPr>
              <p:spPr bwMode="auto">
                <a:xfrm>
                  <a:off x="2168" y="181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5" name="Rectangle 54"/>
                <p:cNvSpPr>
                  <a:spLocks noChangeArrowheads="1"/>
                </p:cNvSpPr>
                <p:nvPr/>
              </p:nvSpPr>
              <p:spPr bwMode="auto">
                <a:xfrm>
                  <a:off x="2168" y="182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6" name="Rectangle 55"/>
                <p:cNvSpPr>
                  <a:spLocks noChangeArrowheads="1"/>
                </p:cNvSpPr>
                <p:nvPr/>
              </p:nvSpPr>
              <p:spPr bwMode="auto">
                <a:xfrm>
                  <a:off x="2168" y="182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7" name="Rectangle 56"/>
                <p:cNvSpPr>
                  <a:spLocks noChangeArrowheads="1"/>
                </p:cNvSpPr>
                <p:nvPr/>
              </p:nvSpPr>
              <p:spPr bwMode="auto">
                <a:xfrm>
                  <a:off x="2168" y="183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8" name="Rectangle 57"/>
                <p:cNvSpPr>
                  <a:spLocks noChangeArrowheads="1"/>
                </p:cNvSpPr>
                <p:nvPr/>
              </p:nvSpPr>
              <p:spPr bwMode="auto">
                <a:xfrm>
                  <a:off x="2168" y="183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89" name="Rectangle 58"/>
                <p:cNvSpPr>
                  <a:spLocks noChangeArrowheads="1"/>
                </p:cNvSpPr>
                <p:nvPr/>
              </p:nvSpPr>
              <p:spPr bwMode="auto">
                <a:xfrm>
                  <a:off x="2168" y="183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0" name="Rectangle 59"/>
                <p:cNvSpPr>
                  <a:spLocks noChangeArrowheads="1"/>
                </p:cNvSpPr>
                <p:nvPr/>
              </p:nvSpPr>
              <p:spPr bwMode="auto">
                <a:xfrm>
                  <a:off x="2168" y="184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1" name="Rectangle 60"/>
                <p:cNvSpPr>
                  <a:spLocks noChangeArrowheads="1"/>
                </p:cNvSpPr>
                <p:nvPr/>
              </p:nvSpPr>
              <p:spPr bwMode="auto">
                <a:xfrm>
                  <a:off x="2168" y="184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2" name="Rectangle 61"/>
                <p:cNvSpPr>
                  <a:spLocks noChangeArrowheads="1"/>
                </p:cNvSpPr>
                <p:nvPr/>
              </p:nvSpPr>
              <p:spPr bwMode="auto">
                <a:xfrm>
                  <a:off x="2168" y="185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3" name="Rectangle 62"/>
                <p:cNvSpPr>
                  <a:spLocks noChangeArrowheads="1"/>
                </p:cNvSpPr>
                <p:nvPr/>
              </p:nvSpPr>
              <p:spPr bwMode="auto">
                <a:xfrm>
                  <a:off x="2168" y="185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4" name="Rectangle 63"/>
                <p:cNvSpPr>
                  <a:spLocks noChangeArrowheads="1"/>
                </p:cNvSpPr>
                <p:nvPr/>
              </p:nvSpPr>
              <p:spPr bwMode="auto">
                <a:xfrm>
                  <a:off x="2168" y="185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5" name="Rectangle 64"/>
                <p:cNvSpPr>
                  <a:spLocks noChangeArrowheads="1"/>
                </p:cNvSpPr>
                <p:nvPr/>
              </p:nvSpPr>
              <p:spPr bwMode="auto">
                <a:xfrm>
                  <a:off x="2168" y="1862"/>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6" name="Rectangle 65"/>
                <p:cNvSpPr>
                  <a:spLocks noChangeArrowheads="1"/>
                </p:cNvSpPr>
                <p:nvPr/>
              </p:nvSpPr>
              <p:spPr bwMode="auto">
                <a:xfrm>
                  <a:off x="2168" y="1866"/>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7" name="Rectangle 66"/>
                <p:cNvSpPr>
                  <a:spLocks noChangeArrowheads="1"/>
                </p:cNvSpPr>
                <p:nvPr/>
              </p:nvSpPr>
              <p:spPr bwMode="auto">
                <a:xfrm>
                  <a:off x="2168" y="1870"/>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8" name="Rectangle 67"/>
                <p:cNvSpPr>
                  <a:spLocks noChangeArrowheads="1"/>
                </p:cNvSpPr>
                <p:nvPr/>
              </p:nvSpPr>
              <p:spPr bwMode="auto">
                <a:xfrm>
                  <a:off x="2168" y="1874"/>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499" name="Rectangle 68"/>
                <p:cNvSpPr>
                  <a:spLocks noChangeArrowheads="1"/>
                </p:cNvSpPr>
                <p:nvPr/>
              </p:nvSpPr>
              <p:spPr bwMode="auto">
                <a:xfrm>
                  <a:off x="2168" y="1878"/>
                  <a:ext cx="264"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grpSp>
          <p:sp>
            <p:nvSpPr>
              <p:cNvPr id="18668" name="Rectangle 69"/>
              <p:cNvSpPr>
                <a:spLocks noChangeArrowheads="1"/>
              </p:cNvSpPr>
              <p:nvPr/>
            </p:nvSpPr>
            <p:spPr bwMode="auto">
              <a:xfrm>
                <a:off x="2168" y="1684"/>
                <a:ext cx="264" cy="198"/>
              </a:xfrm>
              <a:prstGeom prst="rect">
                <a:avLst/>
              </a:prstGeom>
              <a:solidFill>
                <a:schemeClr val="tx1">
                  <a:lumMod val="65000"/>
                  <a:lumOff val="35000"/>
                </a:schemeClr>
              </a:solidFill>
              <a:ln w="19050" cap="rnd">
                <a:solidFill>
                  <a:srgbClr val="000000"/>
                </a:solidFill>
                <a:miter lim="800000"/>
                <a:headEnd/>
                <a:tailEnd/>
              </a:ln>
            </p:spPr>
            <p:txBody>
              <a:bodyPr/>
              <a:lstStyle/>
              <a:p>
                <a:pPr>
                  <a:defRPr/>
                </a:pPr>
                <a:endParaRPr lang="ja-JP" altLang="en-US"/>
              </a:p>
            </p:txBody>
          </p:sp>
        </p:grpSp>
        <p:sp>
          <p:nvSpPr>
            <p:cNvPr id="16400" name="Freeform 70"/>
            <p:cNvSpPr>
              <a:spLocks/>
            </p:cNvSpPr>
            <p:nvPr/>
          </p:nvSpPr>
          <p:spPr bwMode="auto">
            <a:xfrm rot="16200000" flipH="1">
              <a:off x="895" y="1465"/>
              <a:ext cx="298" cy="240"/>
            </a:xfrm>
            <a:custGeom>
              <a:avLst/>
              <a:gdLst>
                <a:gd name="T0" fmla="*/ 0 w 191"/>
                <a:gd name="T1" fmla="*/ 240 h 138"/>
                <a:gd name="T2" fmla="*/ 298 w 191"/>
                <a:gd name="T3" fmla="*/ 184 h 138"/>
                <a:gd name="T4" fmla="*/ 298 w 191"/>
                <a:gd name="T5" fmla="*/ 56 h 138"/>
                <a:gd name="T6" fmla="*/ 0 w 191"/>
                <a:gd name="T7" fmla="*/ 0 h 138"/>
                <a:gd name="T8" fmla="*/ 0 w 191"/>
                <a:gd name="T9" fmla="*/ 240 h 138"/>
                <a:gd name="T10" fmla="*/ 0 60000 65536"/>
                <a:gd name="T11" fmla="*/ 0 60000 65536"/>
                <a:gd name="T12" fmla="*/ 0 60000 65536"/>
                <a:gd name="T13" fmla="*/ 0 60000 65536"/>
                <a:gd name="T14" fmla="*/ 0 60000 65536"/>
                <a:gd name="T15" fmla="*/ 0 w 191"/>
                <a:gd name="T16" fmla="*/ 0 h 138"/>
                <a:gd name="T17" fmla="*/ 191 w 191"/>
                <a:gd name="T18" fmla="*/ 138 h 138"/>
              </a:gdLst>
              <a:ahLst/>
              <a:cxnLst>
                <a:cxn ang="T10">
                  <a:pos x="T0" y="T1"/>
                </a:cxn>
                <a:cxn ang="T11">
                  <a:pos x="T2" y="T3"/>
                </a:cxn>
                <a:cxn ang="T12">
                  <a:pos x="T4" y="T5"/>
                </a:cxn>
                <a:cxn ang="T13">
                  <a:pos x="T6" y="T7"/>
                </a:cxn>
                <a:cxn ang="T14">
                  <a:pos x="T8" y="T9"/>
                </a:cxn>
              </a:cxnLst>
              <a:rect l="T15" t="T16" r="T17" b="T18"/>
              <a:pathLst>
                <a:path w="191" h="138">
                  <a:moveTo>
                    <a:pt x="0" y="138"/>
                  </a:moveTo>
                  <a:lnTo>
                    <a:pt x="191" y="106"/>
                  </a:lnTo>
                  <a:lnTo>
                    <a:pt x="191" y="32"/>
                  </a:lnTo>
                  <a:lnTo>
                    <a:pt x="0" y="0"/>
                  </a:lnTo>
                  <a:lnTo>
                    <a:pt x="0" y="138"/>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16401" name="Rectangle 71"/>
            <p:cNvSpPr>
              <a:spLocks noChangeArrowheads="1"/>
            </p:cNvSpPr>
            <p:nvPr/>
          </p:nvSpPr>
          <p:spPr bwMode="auto">
            <a:xfrm rot="16200000" flipH="1">
              <a:off x="995" y="1266"/>
              <a:ext cx="97" cy="240"/>
            </a:xfrm>
            <a:prstGeom prst="rect">
              <a:avLst/>
            </a:prstGeom>
            <a:solidFill>
              <a:schemeClr val="tx2">
                <a:lumMod val="20000"/>
                <a:lumOff val="80000"/>
              </a:schemeClr>
            </a:solidFill>
            <a:ln w="9525">
              <a:noFill/>
              <a:miter lim="800000"/>
              <a:headEnd/>
              <a:tailEnd/>
            </a:ln>
          </p:spPr>
          <p:txBody>
            <a:bodyPr/>
            <a:lstStyle/>
            <a:p>
              <a:pPr>
                <a:defRPr/>
              </a:pPr>
              <a:endParaRPr lang="ja-JP" altLang="en-US"/>
            </a:p>
          </p:txBody>
        </p:sp>
        <p:sp>
          <p:nvSpPr>
            <p:cNvPr id="9232" name="Rectangle 72"/>
            <p:cNvSpPr>
              <a:spLocks noChangeArrowheads="1"/>
            </p:cNvSpPr>
            <p:nvPr/>
          </p:nvSpPr>
          <p:spPr bwMode="auto">
            <a:xfrm rot="16200000" flipH="1">
              <a:off x="838" y="1463"/>
              <a:ext cx="411" cy="255"/>
            </a:xfrm>
            <a:prstGeom prst="rect">
              <a:avLst/>
            </a:prstGeom>
            <a:noFill/>
            <a:ln w="19050" cap="rnd">
              <a:solidFill>
                <a:srgbClr val="000000"/>
              </a:solidFill>
              <a:miter lim="800000"/>
              <a:headEnd/>
              <a:tailEnd/>
            </a:ln>
          </p:spPr>
          <p:txBody>
            <a:bodyPr/>
            <a:lstStyle/>
            <a:p>
              <a:endParaRPr lang="ja-JP" altLang="en-US"/>
            </a:p>
          </p:txBody>
        </p:sp>
        <p:grpSp>
          <p:nvGrpSpPr>
            <p:cNvPr id="9233" name="Group 73"/>
            <p:cNvGrpSpPr>
              <a:grpSpLocks/>
            </p:cNvGrpSpPr>
            <p:nvPr/>
          </p:nvGrpSpPr>
          <p:grpSpPr bwMode="auto">
            <a:xfrm rot="16200000" flipH="1">
              <a:off x="1002" y="1320"/>
              <a:ext cx="83" cy="240"/>
              <a:chOff x="1892" y="1716"/>
              <a:chExt cx="53" cy="138"/>
            </a:xfrm>
          </p:grpSpPr>
          <p:sp>
            <p:nvSpPr>
              <p:cNvPr id="9432" name="Freeform 74"/>
              <p:cNvSpPr>
                <a:spLocks/>
              </p:cNvSpPr>
              <p:nvPr/>
            </p:nvSpPr>
            <p:spPr bwMode="auto">
              <a:xfrm>
                <a:off x="1892" y="1716"/>
                <a:ext cx="53" cy="138"/>
              </a:xfrm>
              <a:custGeom>
                <a:avLst/>
                <a:gdLst>
                  <a:gd name="T0" fmla="*/ 28 w 53"/>
                  <a:gd name="T1" fmla="*/ 0 h 138"/>
                  <a:gd name="T2" fmla="*/ 16 w 53"/>
                  <a:gd name="T3" fmla="*/ 4 h 138"/>
                  <a:gd name="T4" fmla="*/ 8 w 53"/>
                  <a:gd name="T5" fmla="*/ 20 h 138"/>
                  <a:gd name="T6" fmla="*/ 4 w 53"/>
                  <a:gd name="T7" fmla="*/ 45 h 138"/>
                  <a:gd name="T8" fmla="*/ 0 w 53"/>
                  <a:gd name="T9" fmla="*/ 69 h 138"/>
                  <a:gd name="T10" fmla="*/ 4 w 53"/>
                  <a:gd name="T11" fmla="*/ 93 h 138"/>
                  <a:gd name="T12" fmla="*/ 8 w 53"/>
                  <a:gd name="T13" fmla="*/ 118 h 138"/>
                  <a:gd name="T14" fmla="*/ 16 w 53"/>
                  <a:gd name="T15" fmla="*/ 134 h 138"/>
                  <a:gd name="T16" fmla="*/ 28 w 53"/>
                  <a:gd name="T17" fmla="*/ 138 h 138"/>
                  <a:gd name="T18" fmla="*/ 36 w 53"/>
                  <a:gd name="T19" fmla="*/ 134 h 138"/>
                  <a:gd name="T20" fmla="*/ 44 w 53"/>
                  <a:gd name="T21" fmla="*/ 118 h 138"/>
                  <a:gd name="T22" fmla="*/ 53 w 53"/>
                  <a:gd name="T23" fmla="*/ 93 h 138"/>
                  <a:gd name="T24" fmla="*/ 53 w 53"/>
                  <a:gd name="T25" fmla="*/ 69 h 138"/>
                  <a:gd name="T26" fmla="*/ 53 w 53"/>
                  <a:gd name="T27" fmla="*/ 45 h 138"/>
                  <a:gd name="T28" fmla="*/ 44 w 53"/>
                  <a:gd name="T29" fmla="*/ 20 h 138"/>
                  <a:gd name="T30" fmla="*/ 36 w 53"/>
                  <a:gd name="T31" fmla="*/ 4 h 138"/>
                  <a:gd name="T32" fmla="*/ 28 w 53"/>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38"/>
                  <a:gd name="T53" fmla="*/ 53 w 53"/>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38">
                    <a:moveTo>
                      <a:pt x="28" y="0"/>
                    </a:moveTo>
                    <a:lnTo>
                      <a:pt x="16" y="4"/>
                    </a:lnTo>
                    <a:lnTo>
                      <a:pt x="8" y="20"/>
                    </a:lnTo>
                    <a:lnTo>
                      <a:pt x="4" y="45"/>
                    </a:lnTo>
                    <a:lnTo>
                      <a:pt x="0" y="69"/>
                    </a:lnTo>
                    <a:lnTo>
                      <a:pt x="4" y="93"/>
                    </a:lnTo>
                    <a:lnTo>
                      <a:pt x="8" y="118"/>
                    </a:lnTo>
                    <a:lnTo>
                      <a:pt x="16" y="134"/>
                    </a:lnTo>
                    <a:lnTo>
                      <a:pt x="28" y="138"/>
                    </a:lnTo>
                    <a:lnTo>
                      <a:pt x="36" y="134"/>
                    </a:lnTo>
                    <a:lnTo>
                      <a:pt x="44" y="118"/>
                    </a:lnTo>
                    <a:lnTo>
                      <a:pt x="53" y="93"/>
                    </a:lnTo>
                    <a:lnTo>
                      <a:pt x="53" y="69"/>
                    </a:lnTo>
                    <a:lnTo>
                      <a:pt x="53" y="45"/>
                    </a:lnTo>
                    <a:lnTo>
                      <a:pt x="44" y="20"/>
                    </a:lnTo>
                    <a:lnTo>
                      <a:pt x="36" y="4"/>
                    </a:lnTo>
                    <a:lnTo>
                      <a:pt x="28" y="0"/>
                    </a:lnTo>
                    <a:close/>
                  </a:path>
                </a:pathLst>
              </a:custGeom>
              <a:solidFill>
                <a:srgbClr val="15FFFF"/>
              </a:solidFill>
              <a:ln w="9525">
                <a:noFill/>
                <a:round/>
                <a:headEnd/>
                <a:tailEnd/>
              </a:ln>
            </p:spPr>
            <p:txBody>
              <a:bodyPr/>
              <a:lstStyle/>
              <a:p>
                <a:endParaRPr lang="ja-JP" altLang="en-US"/>
              </a:p>
            </p:txBody>
          </p:sp>
          <p:sp>
            <p:nvSpPr>
              <p:cNvPr id="9433" name="Freeform 75"/>
              <p:cNvSpPr>
                <a:spLocks/>
              </p:cNvSpPr>
              <p:nvPr/>
            </p:nvSpPr>
            <p:spPr bwMode="auto">
              <a:xfrm>
                <a:off x="1892" y="1724"/>
                <a:ext cx="53" cy="122"/>
              </a:xfrm>
              <a:custGeom>
                <a:avLst/>
                <a:gdLst>
                  <a:gd name="T0" fmla="*/ 28 w 53"/>
                  <a:gd name="T1" fmla="*/ 0 h 122"/>
                  <a:gd name="T2" fmla="*/ 16 w 53"/>
                  <a:gd name="T3" fmla="*/ 4 h 122"/>
                  <a:gd name="T4" fmla="*/ 8 w 53"/>
                  <a:gd name="T5" fmla="*/ 20 h 122"/>
                  <a:gd name="T6" fmla="*/ 4 w 53"/>
                  <a:gd name="T7" fmla="*/ 37 h 122"/>
                  <a:gd name="T8" fmla="*/ 0 w 53"/>
                  <a:gd name="T9" fmla="*/ 61 h 122"/>
                  <a:gd name="T10" fmla="*/ 4 w 53"/>
                  <a:gd name="T11" fmla="*/ 85 h 122"/>
                  <a:gd name="T12" fmla="*/ 8 w 53"/>
                  <a:gd name="T13" fmla="*/ 106 h 122"/>
                  <a:gd name="T14" fmla="*/ 16 w 53"/>
                  <a:gd name="T15" fmla="*/ 118 h 122"/>
                  <a:gd name="T16" fmla="*/ 28 w 53"/>
                  <a:gd name="T17" fmla="*/ 122 h 122"/>
                  <a:gd name="T18" fmla="*/ 36 w 53"/>
                  <a:gd name="T19" fmla="*/ 118 h 122"/>
                  <a:gd name="T20" fmla="*/ 44 w 53"/>
                  <a:gd name="T21" fmla="*/ 106 h 122"/>
                  <a:gd name="T22" fmla="*/ 53 w 53"/>
                  <a:gd name="T23" fmla="*/ 85 h 122"/>
                  <a:gd name="T24" fmla="*/ 53 w 53"/>
                  <a:gd name="T25" fmla="*/ 61 h 122"/>
                  <a:gd name="T26" fmla="*/ 53 w 53"/>
                  <a:gd name="T27" fmla="*/ 37 h 122"/>
                  <a:gd name="T28" fmla="*/ 44 w 53"/>
                  <a:gd name="T29" fmla="*/ 20 h 122"/>
                  <a:gd name="T30" fmla="*/ 36 w 53"/>
                  <a:gd name="T31" fmla="*/ 4 h 122"/>
                  <a:gd name="T32" fmla="*/ 28 w 53"/>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2"/>
                  <a:gd name="T53" fmla="*/ 53 w 5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2">
                    <a:moveTo>
                      <a:pt x="28" y="0"/>
                    </a:moveTo>
                    <a:lnTo>
                      <a:pt x="16" y="4"/>
                    </a:lnTo>
                    <a:lnTo>
                      <a:pt x="8" y="20"/>
                    </a:lnTo>
                    <a:lnTo>
                      <a:pt x="4" y="37"/>
                    </a:lnTo>
                    <a:lnTo>
                      <a:pt x="0" y="61"/>
                    </a:lnTo>
                    <a:lnTo>
                      <a:pt x="4" y="85"/>
                    </a:lnTo>
                    <a:lnTo>
                      <a:pt x="8" y="106"/>
                    </a:lnTo>
                    <a:lnTo>
                      <a:pt x="16" y="118"/>
                    </a:lnTo>
                    <a:lnTo>
                      <a:pt x="28" y="122"/>
                    </a:lnTo>
                    <a:lnTo>
                      <a:pt x="36" y="118"/>
                    </a:lnTo>
                    <a:lnTo>
                      <a:pt x="44" y="106"/>
                    </a:lnTo>
                    <a:lnTo>
                      <a:pt x="53" y="85"/>
                    </a:lnTo>
                    <a:lnTo>
                      <a:pt x="53" y="61"/>
                    </a:lnTo>
                    <a:lnTo>
                      <a:pt x="53" y="37"/>
                    </a:lnTo>
                    <a:lnTo>
                      <a:pt x="44" y="20"/>
                    </a:lnTo>
                    <a:lnTo>
                      <a:pt x="36" y="4"/>
                    </a:lnTo>
                    <a:lnTo>
                      <a:pt x="28" y="0"/>
                    </a:lnTo>
                    <a:close/>
                  </a:path>
                </a:pathLst>
              </a:custGeom>
              <a:solidFill>
                <a:srgbClr val="28FFFF"/>
              </a:solidFill>
              <a:ln w="9525">
                <a:noFill/>
                <a:round/>
                <a:headEnd/>
                <a:tailEnd/>
              </a:ln>
            </p:spPr>
            <p:txBody>
              <a:bodyPr/>
              <a:lstStyle/>
              <a:p>
                <a:endParaRPr lang="ja-JP" altLang="en-US"/>
              </a:p>
            </p:txBody>
          </p:sp>
          <p:sp>
            <p:nvSpPr>
              <p:cNvPr id="9434" name="Freeform 76"/>
              <p:cNvSpPr>
                <a:spLocks/>
              </p:cNvSpPr>
              <p:nvPr/>
            </p:nvSpPr>
            <p:spPr bwMode="auto">
              <a:xfrm>
                <a:off x="1896" y="1728"/>
                <a:ext cx="45" cy="114"/>
              </a:xfrm>
              <a:custGeom>
                <a:avLst/>
                <a:gdLst>
                  <a:gd name="T0" fmla="*/ 24 w 45"/>
                  <a:gd name="T1" fmla="*/ 0 h 114"/>
                  <a:gd name="T2" fmla="*/ 16 w 45"/>
                  <a:gd name="T3" fmla="*/ 4 h 114"/>
                  <a:gd name="T4" fmla="*/ 8 w 45"/>
                  <a:gd name="T5" fmla="*/ 16 h 114"/>
                  <a:gd name="T6" fmla="*/ 4 w 45"/>
                  <a:gd name="T7" fmla="*/ 37 h 114"/>
                  <a:gd name="T8" fmla="*/ 0 w 45"/>
                  <a:gd name="T9" fmla="*/ 57 h 114"/>
                  <a:gd name="T10" fmla="*/ 4 w 45"/>
                  <a:gd name="T11" fmla="*/ 81 h 114"/>
                  <a:gd name="T12" fmla="*/ 8 w 45"/>
                  <a:gd name="T13" fmla="*/ 98 h 114"/>
                  <a:gd name="T14" fmla="*/ 16 w 45"/>
                  <a:gd name="T15" fmla="*/ 110 h 114"/>
                  <a:gd name="T16" fmla="*/ 24 w 45"/>
                  <a:gd name="T17" fmla="*/ 114 h 114"/>
                  <a:gd name="T18" fmla="*/ 32 w 45"/>
                  <a:gd name="T19" fmla="*/ 110 h 114"/>
                  <a:gd name="T20" fmla="*/ 40 w 45"/>
                  <a:gd name="T21" fmla="*/ 98 h 114"/>
                  <a:gd name="T22" fmla="*/ 45 w 45"/>
                  <a:gd name="T23" fmla="*/ 81 h 114"/>
                  <a:gd name="T24" fmla="*/ 45 w 45"/>
                  <a:gd name="T25" fmla="*/ 57 h 114"/>
                  <a:gd name="T26" fmla="*/ 45 w 45"/>
                  <a:gd name="T27" fmla="*/ 37 h 114"/>
                  <a:gd name="T28" fmla="*/ 40 w 45"/>
                  <a:gd name="T29" fmla="*/ 16 h 114"/>
                  <a:gd name="T30" fmla="*/ 32 w 45"/>
                  <a:gd name="T31" fmla="*/ 4 h 114"/>
                  <a:gd name="T32" fmla="*/ 24 w 45"/>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14"/>
                  <a:gd name="T53" fmla="*/ 45 w 45"/>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14">
                    <a:moveTo>
                      <a:pt x="24" y="0"/>
                    </a:moveTo>
                    <a:lnTo>
                      <a:pt x="16" y="4"/>
                    </a:lnTo>
                    <a:lnTo>
                      <a:pt x="8" y="16"/>
                    </a:lnTo>
                    <a:lnTo>
                      <a:pt x="4" y="37"/>
                    </a:lnTo>
                    <a:lnTo>
                      <a:pt x="0" y="57"/>
                    </a:lnTo>
                    <a:lnTo>
                      <a:pt x="4" y="81"/>
                    </a:lnTo>
                    <a:lnTo>
                      <a:pt x="8" y="98"/>
                    </a:lnTo>
                    <a:lnTo>
                      <a:pt x="16" y="110"/>
                    </a:lnTo>
                    <a:lnTo>
                      <a:pt x="24" y="114"/>
                    </a:lnTo>
                    <a:lnTo>
                      <a:pt x="32" y="110"/>
                    </a:lnTo>
                    <a:lnTo>
                      <a:pt x="40" y="98"/>
                    </a:lnTo>
                    <a:lnTo>
                      <a:pt x="45" y="81"/>
                    </a:lnTo>
                    <a:lnTo>
                      <a:pt x="45" y="57"/>
                    </a:lnTo>
                    <a:lnTo>
                      <a:pt x="45" y="37"/>
                    </a:lnTo>
                    <a:lnTo>
                      <a:pt x="40" y="16"/>
                    </a:lnTo>
                    <a:lnTo>
                      <a:pt x="32" y="4"/>
                    </a:lnTo>
                    <a:lnTo>
                      <a:pt x="24" y="0"/>
                    </a:lnTo>
                    <a:close/>
                  </a:path>
                </a:pathLst>
              </a:custGeom>
              <a:solidFill>
                <a:srgbClr val="3AFFFF"/>
              </a:solidFill>
              <a:ln w="9525">
                <a:noFill/>
                <a:round/>
                <a:headEnd/>
                <a:tailEnd/>
              </a:ln>
            </p:spPr>
            <p:txBody>
              <a:bodyPr/>
              <a:lstStyle/>
              <a:p>
                <a:endParaRPr lang="ja-JP" altLang="en-US"/>
              </a:p>
            </p:txBody>
          </p:sp>
          <p:sp>
            <p:nvSpPr>
              <p:cNvPr id="9435" name="Freeform 77"/>
              <p:cNvSpPr>
                <a:spLocks/>
              </p:cNvSpPr>
              <p:nvPr/>
            </p:nvSpPr>
            <p:spPr bwMode="auto">
              <a:xfrm>
                <a:off x="1896" y="1732"/>
                <a:ext cx="45" cy="106"/>
              </a:xfrm>
              <a:custGeom>
                <a:avLst/>
                <a:gdLst>
                  <a:gd name="T0" fmla="*/ 24 w 45"/>
                  <a:gd name="T1" fmla="*/ 0 h 106"/>
                  <a:gd name="T2" fmla="*/ 16 w 45"/>
                  <a:gd name="T3" fmla="*/ 4 h 106"/>
                  <a:gd name="T4" fmla="*/ 8 w 45"/>
                  <a:gd name="T5" fmla="*/ 16 h 106"/>
                  <a:gd name="T6" fmla="*/ 4 w 45"/>
                  <a:gd name="T7" fmla="*/ 33 h 106"/>
                  <a:gd name="T8" fmla="*/ 0 w 45"/>
                  <a:gd name="T9" fmla="*/ 53 h 106"/>
                  <a:gd name="T10" fmla="*/ 4 w 45"/>
                  <a:gd name="T11" fmla="*/ 73 h 106"/>
                  <a:gd name="T12" fmla="*/ 8 w 45"/>
                  <a:gd name="T13" fmla="*/ 90 h 106"/>
                  <a:gd name="T14" fmla="*/ 16 w 45"/>
                  <a:gd name="T15" fmla="*/ 102 h 106"/>
                  <a:gd name="T16" fmla="*/ 24 w 45"/>
                  <a:gd name="T17" fmla="*/ 106 h 106"/>
                  <a:gd name="T18" fmla="*/ 32 w 45"/>
                  <a:gd name="T19" fmla="*/ 102 h 106"/>
                  <a:gd name="T20" fmla="*/ 40 w 45"/>
                  <a:gd name="T21" fmla="*/ 90 h 106"/>
                  <a:gd name="T22" fmla="*/ 45 w 45"/>
                  <a:gd name="T23" fmla="*/ 73 h 106"/>
                  <a:gd name="T24" fmla="*/ 45 w 45"/>
                  <a:gd name="T25" fmla="*/ 53 h 106"/>
                  <a:gd name="T26" fmla="*/ 45 w 45"/>
                  <a:gd name="T27" fmla="*/ 33 h 106"/>
                  <a:gd name="T28" fmla="*/ 40 w 45"/>
                  <a:gd name="T29" fmla="*/ 16 h 106"/>
                  <a:gd name="T30" fmla="*/ 32 w 45"/>
                  <a:gd name="T31" fmla="*/ 4 h 106"/>
                  <a:gd name="T32" fmla="*/ 24 w 45"/>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6"/>
                  <a:gd name="T53" fmla="*/ 45 w 45"/>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6">
                    <a:moveTo>
                      <a:pt x="24" y="0"/>
                    </a:moveTo>
                    <a:lnTo>
                      <a:pt x="16" y="4"/>
                    </a:lnTo>
                    <a:lnTo>
                      <a:pt x="8" y="16"/>
                    </a:lnTo>
                    <a:lnTo>
                      <a:pt x="4" y="33"/>
                    </a:lnTo>
                    <a:lnTo>
                      <a:pt x="0" y="53"/>
                    </a:lnTo>
                    <a:lnTo>
                      <a:pt x="4" y="73"/>
                    </a:lnTo>
                    <a:lnTo>
                      <a:pt x="8" y="90"/>
                    </a:lnTo>
                    <a:lnTo>
                      <a:pt x="16" y="102"/>
                    </a:lnTo>
                    <a:lnTo>
                      <a:pt x="24" y="106"/>
                    </a:lnTo>
                    <a:lnTo>
                      <a:pt x="32" y="102"/>
                    </a:lnTo>
                    <a:lnTo>
                      <a:pt x="40" y="90"/>
                    </a:lnTo>
                    <a:lnTo>
                      <a:pt x="45" y="73"/>
                    </a:lnTo>
                    <a:lnTo>
                      <a:pt x="45" y="53"/>
                    </a:lnTo>
                    <a:lnTo>
                      <a:pt x="45" y="33"/>
                    </a:lnTo>
                    <a:lnTo>
                      <a:pt x="40" y="16"/>
                    </a:lnTo>
                    <a:lnTo>
                      <a:pt x="32" y="4"/>
                    </a:lnTo>
                    <a:lnTo>
                      <a:pt x="24" y="0"/>
                    </a:lnTo>
                    <a:close/>
                  </a:path>
                </a:pathLst>
              </a:custGeom>
              <a:solidFill>
                <a:srgbClr val="4CFFFF"/>
              </a:solidFill>
              <a:ln w="9525">
                <a:noFill/>
                <a:round/>
                <a:headEnd/>
                <a:tailEnd/>
              </a:ln>
            </p:spPr>
            <p:txBody>
              <a:bodyPr/>
              <a:lstStyle/>
              <a:p>
                <a:endParaRPr lang="ja-JP" altLang="en-US"/>
              </a:p>
            </p:txBody>
          </p:sp>
          <p:sp>
            <p:nvSpPr>
              <p:cNvPr id="9436" name="Freeform 78"/>
              <p:cNvSpPr>
                <a:spLocks/>
              </p:cNvSpPr>
              <p:nvPr/>
            </p:nvSpPr>
            <p:spPr bwMode="auto">
              <a:xfrm>
                <a:off x="1896" y="1736"/>
                <a:ext cx="40" cy="102"/>
              </a:xfrm>
              <a:custGeom>
                <a:avLst/>
                <a:gdLst>
                  <a:gd name="T0" fmla="*/ 24 w 40"/>
                  <a:gd name="T1" fmla="*/ 0 h 102"/>
                  <a:gd name="T2" fmla="*/ 12 w 40"/>
                  <a:gd name="T3" fmla="*/ 4 h 102"/>
                  <a:gd name="T4" fmla="*/ 8 w 40"/>
                  <a:gd name="T5" fmla="*/ 17 h 102"/>
                  <a:gd name="T6" fmla="*/ 0 w 40"/>
                  <a:gd name="T7" fmla="*/ 33 h 102"/>
                  <a:gd name="T8" fmla="*/ 0 w 40"/>
                  <a:gd name="T9" fmla="*/ 49 h 102"/>
                  <a:gd name="T10" fmla="*/ 0 w 40"/>
                  <a:gd name="T11" fmla="*/ 69 h 102"/>
                  <a:gd name="T12" fmla="*/ 8 w 40"/>
                  <a:gd name="T13" fmla="*/ 86 h 102"/>
                  <a:gd name="T14" fmla="*/ 12 w 40"/>
                  <a:gd name="T15" fmla="*/ 98 h 102"/>
                  <a:gd name="T16" fmla="*/ 24 w 40"/>
                  <a:gd name="T17" fmla="*/ 102 h 102"/>
                  <a:gd name="T18" fmla="*/ 32 w 40"/>
                  <a:gd name="T19" fmla="*/ 98 h 102"/>
                  <a:gd name="T20" fmla="*/ 36 w 40"/>
                  <a:gd name="T21" fmla="*/ 86 h 102"/>
                  <a:gd name="T22" fmla="*/ 40 w 40"/>
                  <a:gd name="T23" fmla="*/ 69 h 102"/>
                  <a:gd name="T24" fmla="*/ 40 w 40"/>
                  <a:gd name="T25" fmla="*/ 49 h 102"/>
                  <a:gd name="T26" fmla="*/ 40 w 40"/>
                  <a:gd name="T27" fmla="*/ 33 h 102"/>
                  <a:gd name="T28" fmla="*/ 36 w 40"/>
                  <a:gd name="T29" fmla="*/ 17 h 102"/>
                  <a:gd name="T30" fmla="*/ 32 w 40"/>
                  <a:gd name="T31" fmla="*/ 4 h 102"/>
                  <a:gd name="T32" fmla="*/ 24 w 40"/>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02"/>
                  <a:gd name="T53" fmla="*/ 40 w 40"/>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02">
                    <a:moveTo>
                      <a:pt x="24" y="0"/>
                    </a:moveTo>
                    <a:lnTo>
                      <a:pt x="12" y="4"/>
                    </a:lnTo>
                    <a:lnTo>
                      <a:pt x="8" y="17"/>
                    </a:lnTo>
                    <a:lnTo>
                      <a:pt x="0" y="33"/>
                    </a:lnTo>
                    <a:lnTo>
                      <a:pt x="0" y="49"/>
                    </a:lnTo>
                    <a:lnTo>
                      <a:pt x="0" y="69"/>
                    </a:lnTo>
                    <a:lnTo>
                      <a:pt x="8" y="86"/>
                    </a:lnTo>
                    <a:lnTo>
                      <a:pt x="12" y="98"/>
                    </a:lnTo>
                    <a:lnTo>
                      <a:pt x="24" y="102"/>
                    </a:lnTo>
                    <a:lnTo>
                      <a:pt x="32" y="98"/>
                    </a:lnTo>
                    <a:lnTo>
                      <a:pt x="36" y="86"/>
                    </a:lnTo>
                    <a:lnTo>
                      <a:pt x="40" y="69"/>
                    </a:lnTo>
                    <a:lnTo>
                      <a:pt x="40" y="49"/>
                    </a:lnTo>
                    <a:lnTo>
                      <a:pt x="40" y="33"/>
                    </a:lnTo>
                    <a:lnTo>
                      <a:pt x="36" y="17"/>
                    </a:lnTo>
                    <a:lnTo>
                      <a:pt x="32" y="4"/>
                    </a:lnTo>
                    <a:lnTo>
                      <a:pt x="24" y="0"/>
                    </a:lnTo>
                    <a:close/>
                  </a:path>
                </a:pathLst>
              </a:custGeom>
              <a:solidFill>
                <a:srgbClr val="60FFFF"/>
              </a:solidFill>
              <a:ln w="9525">
                <a:noFill/>
                <a:round/>
                <a:headEnd/>
                <a:tailEnd/>
              </a:ln>
            </p:spPr>
            <p:txBody>
              <a:bodyPr/>
              <a:lstStyle/>
              <a:p>
                <a:endParaRPr lang="ja-JP" altLang="en-US"/>
              </a:p>
            </p:txBody>
          </p:sp>
          <p:sp>
            <p:nvSpPr>
              <p:cNvPr id="9437" name="Freeform 79"/>
              <p:cNvSpPr>
                <a:spLocks/>
              </p:cNvSpPr>
              <p:nvPr/>
            </p:nvSpPr>
            <p:spPr bwMode="auto">
              <a:xfrm>
                <a:off x="1900" y="1740"/>
                <a:ext cx="41" cy="94"/>
              </a:xfrm>
              <a:custGeom>
                <a:avLst/>
                <a:gdLst>
                  <a:gd name="T0" fmla="*/ 20 w 41"/>
                  <a:gd name="T1" fmla="*/ 0 h 94"/>
                  <a:gd name="T2" fmla="*/ 12 w 41"/>
                  <a:gd name="T3" fmla="*/ 4 h 94"/>
                  <a:gd name="T4" fmla="*/ 4 w 41"/>
                  <a:gd name="T5" fmla="*/ 13 h 94"/>
                  <a:gd name="T6" fmla="*/ 0 w 41"/>
                  <a:gd name="T7" fmla="*/ 29 h 94"/>
                  <a:gd name="T8" fmla="*/ 0 w 41"/>
                  <a:gd name="T9" fmla="*/ 45 h 94"/>
                  <a:gd name="T10" fmla="*/ 0 w 41"/>
                  <a:gd name="T11" fmla="*/ 61 h 94"/>
                  <a:gd name="T12" fmla="*/ 4 w 41"/>
                  <a:gd name="T13" fmla="*/ 78 h 94"/>
                  <a:gd name="T14" fmla="*/ 12 w 41"/>
                  <a:gd name="T15" fmla="*/ 90 h 94"/>
                  <a:gd name="T16" fmla="*/ 20 w 41"/>
                  <a:gd name="T17" fmla="*/ 94 h 94"/>
                  <a:gd name="T18" fmla="*/ 28 w 41"/>
                  <a:gd name="T19" fmla="*/ 90 h 94"/>
                  <a:gd name="T20" fmla="*/ 32 w 41"/>
                  <a:gd name="T21" fmla="*/ 78 h 94"/>
                  <a:gd name="T22" fmla="*/ 41 w 41"/>
                  <a:gd name="T23" fmla="*/ 61 h 94"/>
                  <a:gd name="T24" fmla="*/ 41 w 41"/>
                  <a:gd name="T25" fmla="*/ 45 h 94"/>
                  <a:gd name="T26" fmla="*/ 41 w 41"/>
                  <a:gd name="T27" fmla="*/ 29 h 94"/>
                  <a:gd name="T28" fmla="*/ 32 w 41"/>
                  <a:gd name="T29" fmla="*/ 13 h 94"/>
                  <a:gd name="T30" fmla="*/ 28 w 41"/>
                  <a:gd name="T31" fmla="*/ 4 h 94"/>
                  <a:gd name="T32" fmla="*/ 20 w 41"/>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94"/>
                  <a:gd name="T53" fmla="*/ 41 w 41"/>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94">
                    <a:moveTo>
                      <a:pt x="20" y="0"/>
                    </a:moveTo>
                    <a:lnTo>
                      <a:pt x="12" y="4"/>
                    </a:lnTo>
                    <a:lnTo>
                      <a:pt x="4" y="13"/>
                    </a:lnTo>
                    <a:lnTo>
                      <a:pt x="0" y="29"/>
                    </a:lnTo>
                    <a:lnTo>
                      <a:pt x="0" y="45"/>
                    </a:lnTo>
                    <a:lnTo>
                      <a:pt x="0" y="61"/>
                    </a:lnTo>
                    <a:lnTo>
                      <a:pt x="4" y="78"/>
                    </a:lnTo>
                    <a:lnTo>
                      <a:pt x="12" y="90"/>
                    </a:lnTo>
                    <a:lnTo>
                      <a:pt x="20" y="94"/>
                    </a:lnTo>
                    <a:lnTo>
                      <a:pt x="28" y="90"/>
                    </a:lnTo>
                    <a:lnTo>
                      <a:pt x="32" y="78"/>
                    </a:lnTo>
                    <a:lnTo>
                      <a:pt x="41" y="61"/>
                    </a:lnTo>
                    <a:lnTo>
                      <a:pt x="41" y="45"/>
                    </a:lnTo>
                    <a:lnTo>
                      <a:pt x="41" y="29"/>
                    </a:lnTo>
                    <a:lnTo>
                      <a:pt x="32" y="13"/>
                    </a:lnTo>
                    <a:lnTo>
                      <a:pt x="28" y="4"/>
                    </a:lnTo>
                    <a:lnTo>
                      <a:pt x="20" y="0"/>
                    </a:lnTo>
                    <a:close/>
                  </a:path>
                </a:pathLst>
              </a:custGeom>
              <a:solidFill>
                <a:srgbClr val="73FFFF"/>
              </a:solidFill>
              <a:ln w="9525">
                <a:noFill/>
                <a:round/>
                <a:headEnd/>
                <a:tailEnd/>
              </a:ln>
            </p:spPr>
            <p:txBody>
              <a:bodyPr/>
              <a:lstStyle/>
              <a:p>
                <a:endParaRPr lang="ja-JP" altLang="en-US"/>
              </a:p>
            </p:txBody>
          </p:sp>
          <p:sp>
            <p:nvSpPr>
              <p:cNvPr id="9438" name="Freeform 80"/>
              <p:cNvSpPr>
                <a:spLocks/>
              </p:cNvSpPr>
              <p:nvPr/>
            </p:nvSpPr>
            <p:spPr bwMode="auto">
              <a:xfrm>
                <a:off x="1900" y="1744"/>
                <a:ext cx="36" cy="86"/>
              </a:xfrm>
              <a:custGeom>
                <a:avLst/>
                <a:gdLst>
                  <a:gd name="T0" fmla="*/ 20 w 36"/>
                  <a:gd name="T1" fmla="*/ 0 h 86"/>
                  <a:gd name="T2" fmla="*/ 12 w 36"/>
                  <a:gd name="T3" fmla="*/ 4 h 86"/>
                  <a:gd name="T4" fmla="*/ 4 w 36"/>
                  <a:gd name="T5" fmla="*/ 13 h 86"/>
                  <a:gd name="T6" fmla="*/ 0 w 36"/>
                  <a:gd name="T7" fmla="*/ 41 h 86"/>
                  <a:gd name="T8" fmla="*/ 0 w 36"/>
                  <a:gd name="T9" fmla="*/ 57 h 86"/>
                  <a:gd name="T10" fmla="*/ 4 w 36"/>
                  <a:gd name="T11" fmla="*/ 74 h 86"/>
                  <a:gd name="T12" fmla="*/ 12 w 36"/>
                  <a:gd name="T13" fmla="*/ 82 h 86"/>
                  <a:gd name="T14" fmla="*/ 20 w 36"/>
                  <a:gd name="T15" fmla="*/ 86 h 86"/>
                  <a:gd name="T16" fmla="*/ 28 w 36"/>
                  <a:gd name="T17" fmla="*/ 82 h 86"/>
                  <a:gd name="T18" fmla="*/ 32 w 36"/>
                  <a:gd name="T19" fmla="*/ 74 h 86"/>
                  <a:gd name="T20" fmla="*/ 36 w 36"/>
                  <a:gd name="T21" fmla="*/ 57 h 86"/>
                  <a:gd name="T22" fmla="*/ 36 w 36"/>
                  <a:gd name="T23" fmla="*/ 41 h 86"/>
                  <a:gd name="T24" fmla="*/ 32 w 36"/>
                  <a:gd name="T25" fmla="*/ 13 h 86"/>
                  <a:gd name="T26" fmla="*/ 28 w 36"/>
                  <a:gd name="T27" fmla="*/ 4 h 86"/>
                  <a:gd name="T28" fmla="*/ 20 w 36"/>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86"/>
                  <a:gd name="T47" fmla="*/ 36 w 36"/>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86">
                    <a:moveTo>
                      <a:pt x="20" y="0"/>
                    </a:moveTo>
                    <a:lnTo>
                      <a:pt x="12" y="4"/>
                    </a:lnTo>
                    <a:lnTo>
                      <a:pt x="4" y="13"/>
                    </a:lnTo>
                    <a:lnTo>
                      <a:pt x="0" y="41"/>
                    </a:lnTo>
                    <a:lnTo>
                      <a:pt x="0" y="57"/>
                    </a:lnTo>
                    <a:lnTo>
                      <a:pt x="4" y="74"/>
                    </a:lnTo>
                    <a:lnTo>
                      <a:pt x="12" y="82"/>
                    </a:lnTo>
                    <a:lnTo>
                      <a:pt x="20" y="86"/>
                    </a:lnTo>
                    <a:lnTo>
                      <a:pt x="28" y="82"/>
                    </a:lnTo>
                    <a:lnTo>
                      <a:pt x="32" y="74"/>
                    </a:lnTo>
                    <a:lnTo>
                      <a:pt x="36" y="57"/>
                    </a:lnTo>
                    <a:lnTo>
                      <a:pt x="36" y="41"/>
                    </a:lnTo>
                    <a:lnTo>
                      <a:pt x="32" y="13"/>
                    </a:lnTo>
                    <a:lnTo>
                      <a:pt x="28" y="4"/>
                    </a:lnTo>
                    <a:lnTo>
                      <a:pt x="20" y="0"/>
                    </a:lnTo>
                    <a:close/>
                  </a:path>
                </a:pathLst>
              </a:custGeom>
              <a:solidFill>
                <a:srgbClr val="86FFFF"/>
              </a:solidFill>
              <a:ln w="9525">
                <a:noFill/>
                <a:round/>
                <a:headEnd/>
                <a:tailEnd/>
              </a:ln>
            </p:spPr>
            <p:txBody>
              <a:bodyPr/>
              <a:lstStyle/>
              <a:p>
                <a:endParaRPr lang="ja-JP" altLang="en-US"/>
              </a:p>
            </p:txBody>
          </p:sp>
          <p:sp>
            <p:nvSpPr>
              <p:cNvPr id="9439" name="Freeform 81"/>
              <p:cNvSpPr>
                <a:spLocks/>
              </p:cNvSpPr>
              <p:nvPr/>
            </p:nvSpPr>
            <p:spPr bwMode="auto">
              <a:xfrm>
                <a:off x="1904" y="1748"/>
                <a:ext cx="32" cy="78"/>
              </a:xfrm>
              <a:custGeom>
                <a:avLst/>
                <a:gdLst>
                  <a:gd name="T0" fmla="*/ 16 w 32"/>
                  <a:gd name="T1" fmla="*/ 0 h 78"/>
                  <a:gd name="T2" fmla="*/ 12 w 32"/>
                  <a:gd name="T3" fmla="*/ 5 h 78"/>
                  <a:gd name="T4" fmla="*/ 4 w 32"/>
                  <a:gd name="T5" fmla="*/ 13 h 78"/>
                  <a:gd name="T6" fmla="*/ 0 w 32"/>
                  <a:gd name="T7" fmla="*/ 37 h 78"/>
                  <a:gd name="T8" fmla="*/ 4 w 32"/>
                  <a:gd name="T9" fmla="*/ 65 h 78"/>
                  <a:gd name="T10" fmla="*/ 12 w 32"/>
                  <a:gd name="T11" fmla="*/ 74 h 78"/>
                  <a:gd name="T12" fmla="*/ 16 w 32"/>
                  <a:gd name="T13" fmla="*/ 78 h 78"/>
                  <a:gd name="T14" fmla="*/ 24 w 32"/>
                  <a:gd name="T15" fmla="*/ 74 h 78"/>
                  <a:gd name="T16" fmla="*/ 28 w 32"/>
                  <a:gd name="T17" fmla="*/ 65 h 78"/>
                  <a:gd name="T18" fmla="*/ 32 w 32"/>
                  <a:gd name="T19" fmla="*/ 37 h 78"/>
                  <a:gd name="T20" fmla="*/ 28 w 32"/>
                  <a:gd name="T21" fmla="*/ 13 h 78"/>
                  <a:gd name="T22" fmla="*/ 24 w 32"/>
                  <a:gd name="T23" fmla="*/ 5 h 78"/>
                  <a:gd name="T24" fmla="*/ 16 w 32"/>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8"/>
                  <a:gd name="T41" fmla="*/ 32 w 3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8">
                    <a:moveTo>
                      <a:pt x="16" y="0"/>
                    </a:moveTo>
                    <a:lnTo>
                      <a:pt x="12" y="5"/>
                    </a:lnTo>
                    <a:lnTo>
                      <a:pt x="4" y="13"/>
                    </a:lnTo>
                    <a:lnTo>
                      <a:pt x="0" y="37"/>
                    </a:lnTo>
                    <a:lnTo>
                      <a:pt x="4" y="65"/>
                    </a:lnTo>
                    <a:lnTo>
                      <a:pt x="12" y="74"/>
                    </a:lnTo>
                    <a:lnTo>
                      <a:pt x="16" y="78"/>
                    </a:lnTo>
                    <a:lnTo>
                      <a:pt x="24" y="74"/>
                    </a:lnTo>
                    <a:lnTo>
                      <a:pt x="28" y="65"/>
                    </a:lnTo>
                    <a:lnTo>
                      <a:pt x="32" y="37"/>
                    </a:lnTo>
                    <a:lnTo>
                      <a:pt x="28" y="13"/>
                    </a:lnTo>
                    <a:lnTo>
                      <a:pt x="24" y="5"/>
                    </a:lnTo>
                    <a:lnTo>
                      <a:pt x="16" y="0"/>
                    </a:lnTo>
                    <a:close/>
                  </a:path>
                </a:pathLst>
              </a:custGeom>
              <a:solidFill>
                <a:srgbClr val="99FFFF"/>
              </a:solidFill>
              <a:ln w="9525">
                <a:noFill/>
                <a:round/>
                <a:headEnd/>
                <a:tailEnd/>
              </a:ln>
            </p:spPr>
            <p:txBody>
              <a:bodyPr/>
              <a:lstStyle/>
              <a:p>
                <a:endParaRPr lang="ja-JP" altLang="en-US"/>
              </a:p>
            </p:txBody>
          </p:sp>
          <p:sp>
            <p:nvSpPr>
              <p:cNvPr id="9440" name="Freeform 82"/>
              <p:cNvSpPr>
                <a:spLocks/>
              </p:cNvSpPr>
              <p:nvPr/>
            </p:nvSpPr>
            <p:spPr bwMode="auto">
              <a:xfrm>
                <a:off x="1904" y="1753"/>
                <a:ext cx="28" cy="69"/>
              </a:xfrm>
              <a:custGeom>
                <a:avLst/>
                <a:gdLst>
                  <a:gd name="T0" fmla="*/ 16 w 28"/>
                  <a:gd name="T1" fmla="*/ 0 h 69"/>
                  <a:gd name="T2" fmla="*/ 12 w 28"/>
                  <a:gd name="T3" fmla="*/ 4 h 69"/>
                  <a:gd name="T4" fmla="*/ 4 w 28"/>
                  <a:gd name="T5" fmla="*/ 12 h 69"/>
                  <a:gd name="T6" fmla="*/ 0 w 28"/>
                  <a:gd name="T7" fmla="*/ 36 h 69"/>
                  <a:gd name="T8" fmla="*/ 4 w 28"/>
                  <a:gd name="T9" fmla="*/ 60 h 69"/>
                  <a:gd name="T10" fmla="*/ 12 w 28"/>
                  <a:gd name="T11" fmla="*/ 65 h 69"/>
                  <a:gd name="T12" fmla="*/ 16 w 28"/>
                  <a:gd name="T13" fmla="*/ 69 h 69"/>
                  <a:gd name="T14" fmla="*/ 20 w 28"/>
                  <a:gd name="T15" fmla="*/ 65 h 69"/>
                  <a:gd name="T16" fmla="*/ 24 w 28"/>
                  <a:gd name="T17" fmla="*/ 60 h 69"/>
                  <a:gd name="T18" fmla="*/ 28 w 28"/>
                  <a:gd name="T19" fmla="*/ 36 h 69"/>
                  <a:gd name="T20" fmla="*/ 24 w 28"/>
                  <a:gd name="T21" fmla="*/ 12 h 69"/>
                  <a:gd name="T22" fmla="*/ 20 w 28"/>
                  <a:gd name="T23" fmla="*/ 4 h 69"/>
                  <a:gd name="T24" fmla="*/ 16 w 28"/>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9"/>
                  <a:gd name="T41" fmla="*/ 28 w 28"/>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9">
                    <a:moveTo>
                      <a:pt x="16" y="0"/>
                    </a:moveTo>
                    <a:lnTo>
                      <a:pt x="12" y="4"/>
                    </a:lnTo>
                    <a:lnTo>
                      <a:pt x="4" y="12"/>
                    </a:lnTo>
                    <a:lnTo>
                      <a:pt x="0" y="36"/>
                    </a:lnTo>
                    <a:lnTo>
                      <a:pt x="4" y="60"/>
                    </a:lnTo>
                    <a:lnTo>
                      <a:pt x="12" y="65"/>
                    </a:lnTo>
                    <a:lnTo>
                      <a:pt x="16" y="69"/>
                    </a:lnTo>
                    <a:lnTo>
                      <a:pt x="20" y="65"/>
                    </a:lnTo>
                    <a:lnTo>
                      <a:pt x="24" y="60"/>
                    </a:lnTo>
                    <a:lnTo>
                      <a:pt x="28" y="36"/>
                    </a:lnTo>
                    <a:lnTo>
                      <a:pt x="24" y="12"/>
                    </a:lnTo>
                    <a:lnTo>
                      <a:pt x="20" y="4"/>
                    </a:lnTo>
                    <a:lnTo>
                      <a:pt x="16" y="0"/>
                    </a:lnTo>
                    <a:close/>
                  </a:path>
                </a:pathLst>
              </a:custGeom>
              <a:solidFill>
                <a:srgbClr val="ABFFFF"/>
              </a:solidFill>
              <a:ln w="9525">
                <a:noFill/>
                <a:round/>
                <a:headEnd/>
                <a:tailEnd/>
              </a:ln>
            </p:spPr>
            <p:txBody>
              <a:bodyPr/>
              <a:lstStyle/>
              <a:p>
                <a:endParaRPr lang="ja-JP" altLang="en-US"/>
              </a:p>
            </p:txBody>
          </p:sp>
          <p:sp>
            <p:nvSpPr>
              <p:cNvPr id="9441" name="Freeform 83"/>
              <p:cNvSpPr>
                <a:spLocks/>
              </p:cNvSpPr>
              <p:nvPr/>
            </p:nvSpPr>
            <p:spPr bwMode="auto">
              <a:xfrm>
                <a:off x="1904" y="1757"/>
                <a:ext cx="28" cy="61"/>
              </a:xfrm>
              <a:custGeom>
                <a:avLst/>
                <a:gdLst>
                  <a:gd name="T0" fmla="*/ 16 w 28"/>
                  <a:gd name="T1" fmla="*/ 0 h 61"/>
                  <a:gd name="T2" fmla="*/ 12 w 28"/>
                  <a:gd name="T3" fmla="*/ 4 h 61"/>
                  <a:gd name="T4" fmla="*/ 4 w 28"/>
                  <a:gd name="T5" fmla="*/ 12 h 61"/>
                  <a:gd name="T6" fmla="*/ 0 w 28"/>
                  <a:gd name="T7" fmla="*/ 32 h 61"/>
                  <a:gd name="T8" fmla="*/ 4 w 28"/>
                  <a:gd name="T9" fmla="*/ 52 h 61"/>
                  <a:gd name="T10" fmla="*/ 12 w 28"/>
                  <a:gd name="T11" fmla="*/ 61 h 61"/>
                  <a:gd name="T12" fmla="*/ 16 w 28"/>
                  <a:gd name="T13" fmla="*/ 61 h 61"/>
                  <a:gd name="T14" fmla="*/ 20 w 28"/>
                  <a:gd name="T15" fmla="*/ 61 h 61"/>
                  <a:gd name="T16" fmla="*/ 24 w 28"/>
                  <a:gd name="T17" fmla="*/ 52 h 61"/>
                  <a:gd name="T18" fmla="*/ 28 w 28"/>
                  <a:gd name="T19" fmla="*/ 32 h 61"/>
                  <a:gd name="T20" fmla="*/ 24 w 28"/>
                  <a:gd name="T21" fmla="*/ 12 h 61"/>
                  <a:gd name="T22" fmla="*/ 20 w 28"/>
                  <a:gd name="T23" fmla="*/ 4 h 61"/>
                  <a:gd name="T24" fmla="*/ 16 w 28"/>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1"/>
                  <a:gd name="T41" fmla="*/ 28 w 2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1">
                    <a:moveTo>
                      <a:pt x="16" y="0"/>
                    </a:moveTo>
                    <a:lnTo>
                      <a:pt x="12" y="4"/>
                    </a:lnTo>
                    <a:lnTo>
                      <a:pt x="4" y="12"/>
                    </a:lnTo>
                    <a:lnTo>
                      <a:pt x="0" y="32"/>
                    </a:lnTo>
                    <a:lnTo>
                      <a:pt x="4" y="52"/>
                    </a:lnTo>
                    <a:lnTo>
                      <a:pt x="12" y="61"/>
                    </a:lnTo>
                    <a:lnTo>
                      <a:pt x="16" y="61"/>
                    </a:lnTo>
                    <a:lnTo>
                      <a:pt x="20" y="61"/>
                    </a:lnTo>
                    <a:lnTo>
                      <a:pt x="24" y="52"/>
                    </a:lnTo>
                    <a:lnTo>
                      <a:pt x="28" y="32"/>
                    </a:lnTo>
                    <a:lnTo>
                      <a:pt x="24" y="12"/>
                    </a:lnTo>
                    <a:lnTo>
                      <a:pt x="20" y="4"/>
                    </a:lnTo>
                    <a:lnTo>
                      <a:pt x="16" y="0"/>
                    </a:lnTo>
                    <a:close/>
                  </a:path>
                </a:pathLst>
              </a:custGeom>
              <a:solidFill>
                <a:srgbClr val="BCFFFF"/>
              </a:solidFill>
              <a:ln w="9525">
                <a:noFill/>
                <a:round/>
                <a:headEnd/>
                <a:tailEnd/>
              </a:ln>
            </p:spPr>
            <p:txBody>
              <a:bodyPr/>
              <a:lstStyle/>
              <a:p>
                <a:endParaRPr lang="ja-JP" altLang="en-US"/>
              </a:p>
            </p:txBody>
          </p:sp>
          <p:sp>
            <p:nvSpPr>
              <p:cNvPr id="9442" name="Freeform 84"/>
              <p:cNvSpPr>
                <a:spLocks/>
              </p:cNvSpPr>
              <p:nvPr/>
            </p:nvSpPr>
            <p:spPr bwMode="auto">
              <a:xfrm>
                <a:off x="1908" y="1761"/>
                <a:ext cx="24" cy="52"/>
              </a:xfrm>
              <a:custGeom>
                <a:avLst/>
                <a:gdLst>
                  <a:gd name="T0" fmla="*/ 12 w 24"/>
                  <a:gd name="T1" fmla="*/ 0 h 52"/>
                  <a:gd name="T2" fmla="*/ 8 w 24"/>
                  <a:gd name="T3" fmla="*/ 4 h 52"/>
                  <a:gd name="T4" fmla="*/ 4 w 24"/>
                  <a:gd name="T5" fmla="*/ 8 h 52"/>
                  <a:gd name="T6" fmla="*/ 0 w 24"/>
                  <a:gd name="T7" fmla="*/ 28 h 52"/>
                  <a:gd name="T8" fmla="*/ 4 w 24"/>
                  <a:gd name="T9" fmla="*/ 44 h 52"/>
                  <a:gd name="T10" fmla="*/ 8 w 24"/>
                  <a:gd name="T11" fmla="*/ 52 h 52"/>
                  <a:gd name="T12" fmla="*/ 12 w 24"/>
                  <a:gd name="T13" fmla="*/ 52 h 52"/>
                  <a:gd name="T14" fmla="*/ 16 w 24"/>
                  <a:gd name="T15" fmla="*/ 52 h 52"/>
                  <a:gd name="T16" fmla="*/ 20 w 24"/>
                  <a:gd name="T17" fmla="*/ 44 h 52"/>
                  <a:gd name="T18" fmla="*/ 24 w 24"/>
                  <a:gd name="T19" fmla="*/ 28 h 52"/>
                  <a:gd name="T20" fmla="*/ 20 w 24"/>
                  <a:gd name="T21" fmla="*/ 8 h 52"/>
                  <a:gd name="T22" fmla="*/ 16 w 24"/>
                  <a:gd name="T23" fmla="*/ 4 h 52"/>
                  <a:gd name="T24" fmla="*/ 12 w 24"/>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2"/>
                  <a:gd name="T41" fmla="*/ 24 w 24"/>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2">
                    <a:moveTo>
                      <a:pt x="12" y="0"/>
                    </a:moveTo>
                    <a:lnTo>
                      <a:pt x="8" y="4"/>
                    </a:lnTo>
                    <a:lnTo>
                      <a:pt x="4" y="8"/>
                    </a:lnTo>
                    <a:lnTo>
                      <a:pt x="0" y="28"/>
                    </a:lnTo>
                    <a:lnTo>
                      <a:pt x="4" y="44"/>
                    </a:lnTo>
                    <a:lnTo>
                      <a:pt x="8" y="52"/>
                    </a:lnTo>
                    <a:lnTo>
                      <a:pt x="12" y="52"/>
                    </a:lnTo>
                    <a:lnTo>
                      <a:pt x="16" y="52"/>
                    </a:lnTo>
                    <a:lnTo>
                      <a:pt x="20" y="44"/>
                    </a:lnTo>
                    <a:lnTo>
                      <a:pt x="24" y="28"/>
                    </a:lnTo>
                    <a:lnTo>
                      <a:pt x="20" y="8"/>
                    </a:lnTo>
                    <a:lnTo>
                      <a:pt x="16" y="4"/>
                    </a:lnTo>
                    <a:lnTo>
                      <a:pt x="12" y="0"/>
                    </a:lnTo>
                    <a:close/>
                  </a:path>
                </a:pathLst>
              </a:custGeom>
              <a:solidFill>
                <a:srgbClr val="CBFFFF"/>
              </a:solidFill>
              <a:ln w="9525">
                <a:noFill/>
                <a:round/>
                <a:headEnd/>
                <a:tailEnd/>
              </a:ln>
            </p:spPr>
            <p:txBody>
              <a:bodyPr/>
              <a:lstStyle/>
              <a:p>
                <a:endParaRPr lang="ja-JP" altLang="en-US"/>
              </a:p>
            </p:txBody>
          </p:sp>
          <p:sp>
            <p:nvSpPr>
              <p:cNvPr id="9443" name="Freeform 85"/>
              <p:cNvSpPr>
                <a:spLocks/>
              </p:cNvSpPr>
              <p:nvPr/>
            </p:nvSpPr>
            <p:spPr bwMode="auto">
              <a:xfrm>
                <a:off x="1908" y="1765"/>
                <a:ext cx="20" cy="44"/>
              </a:xfrm>
              <a:custGeom>
                <a:avLst/>
                <a:gdLst>
                  <a:gd name="T0" fmla="*/ 12 w 20"/>
                  <a:gd name="T1" fmla="*/ 0 h 44"/>
                  <a:gd name="T2" fmla="*/ 8 w 20"/>
                  <a:gd name="T3" fmla="*/ 4 h 44"/>
                  <a:gd name="T4" fmla="*/ 4 w 20"/>
                  <a:gd name="T5" fmla="*/ 8 h 44"/>
                  <a:gd name="T6" fmla="*/ 0 w 20"/>
                  <a:gd name="T7" fmla="*/ 24 h 44"/>
                  <a:gd name="T8" fmla="*/ 4 w 20"/>
                  <a:gd name="T9" fmla="*/ 40 h 44"/>
                  <a:gd name="T10" fmla="*/ 12 w 20"/>
                  <a:gd name="T11" fmla="*/ 44 h 44"/>
                  <a:gd name="T12" fmla="*/ 16 w 20"/>
                  <a:gd name="T13" fmla="*/ 40 h 44"/>
                  <a:gd name="T14" fmla="*/ 20 w 20"/>
                  <a:gd name="T15" fmla="*/ 24 h 44"/>
                  <a:gd name="T16" fmla="*/ 16 w 20"/>
                  <a:gd name="T17" fmla="*/ 8 h 44"/>
                  <a:gd name="T18" fmla="*/ 16 w 20"/>
                  <a:gd name="T19" fmla="*/ 4 h 44"/>
                  <a:gd name="T20" fmla="*/ 12 w 2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4"/>
                  <a:gd name="T35" fmla="*/ 20 w 2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4">
                    <a:moveTo>
                      <a:pt x="12" y="0"/>
                    </a:moveTo>
                    <a:lnTo>
                      <a:pt x="8" y="4"/>
                    </a:lnTo>
                    <a:lnTo>
                      <a:pt x="4" y="8"/>
                    </a:lnTo>
                    <a:lnTo>
                      <a:pt x="0" y="24"/>
                    </a:lnTo>
                    <a:lnTo>
                      <a:pt x="4" y="40"/>
                    </a:lnTo>
                    <a:lnTo>
                      <a:pt x="12" y="44"/>
                    </a:lnTo>
                    <a:lnTo>
                      <a:pt x="16" y="40"/>
                    </a:lnTo>
                    <a:lnTo>
                      <a:pt x="20" y="24"/>
                    </a:lnTo>
                    <a:lnTo>
                      <a:pt x="16" y="8"/>
                    </a:lnTo>
                    <a:lnTo>
                      <a:pt x="16" y="4"/>
                    </a:lnTo>
                    <a:lnTo>
                      <a:pt x="12" y="0"/>
                    </a:lnTo>
                    <a:close/>
                  </a:path>
                </a:pathLst>
              </a:custGeom>
              <a:solidFill>
                <a:srgbClr val="D8FFFF"/>
              </a:solidFill>
              <a:ln w="9525">
                <a:noFill/>
                <a:round/>
                <a:headEnd/>
                <a:tailEnd/>
              </a:ln>
            </p:spPr>
            <p:txBody>
              <a:bodyPr/>
              <a:lstStyle/>
              <a:p>
                <a:endParaRPr lang="ja-JP" altLang="en-US"/>
              </a:p>
            </p:txBody>
          </p:sp>
          <p:sp>
            <p:nvSpPr>
              <p:cNvPr id="9444" name="Freeform 86"/>
              <p:cNvSpPr>
                <a:spLocks/>
              </p:cNvSpPr>
              <p:nvPr/>
            </p:nvSpPr>
            <p:spPr bwMode="auto">
              <a:xfrm>
                <a:off x="1912" y="1769"/>
                <a:ext cx="16" cy="36"/>
              </a:xfrm>
              <a:custGeom>
                <a:avLst/>
                <a:gdLst>
                  <a:gd name="T0" fmla="*/ 8 w 16"/>
                  <a:gd name="T1" fmla="*/ 0 h 36"/>
                  <a:gd name="T2" fmla="*/ 4 w 16"/>
                  <a:gd name="T3" fmla="*/ 4 h 36"/>
                  <a:gd name="T4" fmla="*/ 0 w 16"/>
                  <a:gd name="T5" fmla="*/ 20 h 36"/>
                  <a:gd name="T6" fmla="*/ 4 w 16"/>
                  <a:gd name="T7" fmla="*/ 32 h 36"/>
                  <a:gd name="T8" fmla="*/ 8 w 16"/>
                  <a:gd name="T9" fmla="*/ 36 h 36"/>
                  <a:gd name="T10" fmla="*/ 12 w 16"/>
                  <a:gd name="T11" fmla="*/ 32 h 36"/>
                  <a:gd name="T12" fmla="*/ 16 w 16"/>
                  <a:gd name="T13" fmla="*/ 20 h 36"/>
                  <a:gd name="T14" fmla="*/ 12 w 16"/>
                  <a:gd name="T15" fmla="*/ 4 h 36"/>
                  <a:gd name="T16" fmla="*/ 8 w 1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6"/>
                  <a:gd name="T29" fmla="*/ 16 w 1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6">
                    <a:moveTo>
                      <a:pt x="8" y="0"/>
                    </a:moveTo>
                    <a:lnTo>
                      <a:pt x="4" y="4"/>
                    </a:lnTo>
                    <a:lnTo>
                      <a:pt x="0" y="20"/>
                    </a:lnTo>
                    <a:lnTo>
                      <a:pt x="4" y="32"/>
                    </a:lnTo>
                    <a:lnTo>
                      <a:pt x="8" y="36"/>
                    </a:lnTo>
                    <a:lnTo>
                      <a:pt x="12" y="32"/>
                    </a:lnTo>
                    <a:lnTo>
                      <a:pt x="16" y="20"/>
                    </a:lnTo>
                    <a:lnTo>
                      <a:pt x="12" y="4"/>
                    </a:lnTo>
                    <a:lnTo>
                      <a:pt x="8" y="0"/>
                    </a:lnTo>
                    <a:close/>
                  </a:path>
                </a:pathLst>
              </a:custGeom>
              <a:solidFill>
                <a:srgbClr val="E3FFFF"/>
              </a:solidFill>
              <a:ln w="9525">
                <a:noFill/>
                <a:round/>
                <a:headEnd/>
                <a:tailEnd/>
              </a:ln>
            </p:spPr>
            <p:txBody>
              <a:bodyPr/>
              <a:lstStyle/>
              <a:p>
                <a:endParaRPr lang="ja-JP" altLang="en-US"/>
              </a:p>
            </p:txBody>
          </p:sp>
          <p:sp>
            <p:nvSpPr>
              <p:cNvPr id="9445" name="Freeform 87"/>
              <p:cNvSpPr>
                <a:spLocks/>
              </p:cNvSpPr>
              <p:nvPr/>
            </p:nvSpPr>
            <p:spPr bwMode="auto">
              <a:xfrm>
                <a:off x="1912" y="1773"/>
                <a:ext cx="12" cy="32"/>
              </a:xfrm>
              <a:custGeom>
                <a:avLst/>
                <a:gdLst>
                  <a:gd name="T0" fmla="*/ 8 w 12"/>
                  <a:gd name="T1" fmla="*/ 0 h 32"/>
                  <a:gd name="T2" fmla="*/ 4 w 12"/>
                  <a:gd name="T3" fmla="*/ 4 h 32"/>
                  <a:gd name="T4" fmla="*/ 0 w 12"/>
                  <a:gd name="T5" fmla="*/ 16 h 32"/>
                  <a:gd name="T6" fmla="*/ 4 w 12"/>
                  <a:gd name="T7" fmla="*/ 28 h 32"/>
                  <a:gd name="T8" fmla="*/ 8 w 12"/>
                  <a:gd name="T9" fmla="*/ 32 h 32"/>
                  <a:gd name="T10" fmla="*/ 12 w 12"/>
                  <a:gd name="T11" fmla="*/ 28 h 32"/>
                  <a:gd name="T12" fmla="*/ 12 w 12"/>
                  <a:gd name="T13" fmla="*/ 16 h 32"/>
                  <a:gd name="T14" fmla="*/ 12 w 12"/>
                  <a:gd name="T15" fmla="*/ 4 h 32"/>
                  <a:gd name="T16" fmla="*/ 8 w 1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2"/>
                  <a:gd name="T29" fmla="*/ 12 w 1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2">
                    <a:moveTo>
                      <a:pt x="8" y="0"/>
                    </a:moveTo>
                    <a:lnTo>
                      <a:pt x="4" y="4"/>
                    </a:lnTo>
                    <a:lnTo>
                      <a:pt x="0" y="16"/>
                    </a:lnTo>
                    <a:lnTo>
                      <a:pt x="4" y="28"/>
                    </a:lnTo>
                    <a:lnTo>
                      <a:pt x="8" y="32"/>
                    </a:lnTo>
                    <a:lnTo>
                      <a:pt x="12" y="28"/>
                    </a:lnTo>
                    <a:lnTo>
                      <a:pt x="12" y="16"/>
                    </a:lnTo>
                    <a:lnTo>
                      <a:pt x="12" y="4"/>
                    </a:lnTo>
                    <a:lnTo>
                      <a:pt x="8" y="0"/>
                    </a:lnTo>
                    <a:close/>
                  </a:path>
                </a:pathLst>
              </a:custGeom>
              <a:solidFill>
                <a:srgbClr val="ECFFFF"/>
              </a:solidFill>
              <a:ln w="9525">
                <a:noFill/>
                <a:round/>
                <a:headEnd/>
                <a:tailEnd/>
              </a:ln>
            </p:spPr>
            <p:txBody>
              <a:bodyPr/>
              <a:lstStyle/>
              <a:p>
                <a:endParaRPr lang="ja-JP" altLang="en-US"/>
              </a:p>
            </p:txBody>
          </p:sp>
          <p:sp>
            <p:nvSpPr>
              <p:cNvPr id="9446" name="Freeform 88"/>
              <p:cNvSpPr>
                <a:spLocks/>
              </p:cNvSpPr>
              <p:nvPr/>
            </p:nvSpPr>
            <p:spPr bwMode="auto">
              <a:xfrm>
                <a:off x="1912" y="1777"/>
                <a:ext cx="12" cy="24"/>
              </a:xfrm>
              <a:custGeom>
                <a:avLst/>
                <a:gdLst>
                  <a:gd name="T0" fmla="*/ 8 w 12"/>
                  <a:gd name="T1" fmla="*/ 0 h 24"/>
                  <a:gd name="T2" fmla="*/ 4 w 12"/>
                  <a:gd name="T3" fmla="*/ 4 h 24"/>
                  <a:gd name="T4" fmla="*/ 0 w 12"/>
                  <a:gd name="T5" fmla="*/ 12 h 24"/>
                  <a:gd name="T6" fmla="*/ 4 w 12"/>
                  <a:gd name="T7" fmla="*/ 20 h 24"/>
                  <a:gd name="T8" fmla="*/ 8 w 12"/>
                  <a:gd name="T9" fmla="*/ 24 h 24"/>
                  <a:gd name="T10" fmla="*/ 12 w 12"/>
                  <a:gd name="T11" fmla="*/ 20 h 24"/>
                  <a:gd name="T12" fmla="*/ 12 w 12"/>
                  <a:gd name="T13" fmla="*/ 12 h 24"/>
                  <a:gd name="T14" fmla="*/ 12 w 12"/>
                  <a:gd name="T15" fmla="*/ 4 h 24"/>
                  <a:gd name="T16" fmla="*/ 8 w 1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8" y="0"/>
                    </a:moveTo>
                    <a:lnTo>
                      <a:pt x="4" y="4"/>
                    </a:lnTo>
                    <a:lnTo>
                      <a:pt x="0" y="12"/>
                    </a:lnTo>
                    <a:lnTo>
                      <a:pt x="4" y="20"/>
                    </a:lnTo>
                    <a:lnTo>
                      <a:pt x="8" y="24"/>
                    </a:lnTo>
                    <a:lnTo>
                      <a:pt x="12" y="20"/>
                    </a:lnTo>
                    <a:lnTo>
                      <a:pt x="12" y="12"/>
                    </a:lnTo>
                    <a:lnTo>
                      <a:pt x="12" y="4"/>
                    </a:lnTo>
                    <a:lnTo>
                      <a:pt x="8" y="0"/>
                    </a:lnTo>
                    <a:close/>
                  </a:path>
                </a:pathLst>
              </a:custGeom>
              <a:solidFill>
                <a:srgbClr val="F3FFFF"/>
              </a:solidFill>
              <a:ln w="9525">
                <a:noFill/>
                <a:round/>
                <a:headEnd/>
                <a:tailEnd/>
              </a:ln>
            </p:spPr>
            <p:txBody>
              <a:bodyPr/>
              <a:lstStyle/>
              <a:p>
                <a:endParaRPr lang="ja-JP" altLang="en-US"/>
              </a:p>
            </p:txBody>
          </p:sp>
          <p:sp>
            <p:nvSpPr>
              <p:cNvPr id="9447" name="Freeform 89"/>
              <p:cNvSpPr>
                <a:spLocks/>
              </p:cNvSpPr>
              <p:nvPr/>
            </p:nvSpPr>
            <p:spPr bwMode="auto">
              <a:xfrm>
                <a:off x="1916" y="1781"/>
                <a:ext cx="8" cy="16"/>
              </a:xfrm>
              <a:custGeom>
                <a:avLst/>
                <a:gdLst>
                  <a:gd name="T0" fmla="*/ 4 w 8"/>
                  <a:gd name="T1" fmla="*/ 0 h 16"/>
                  <a:gd name="T2" fmla="*/ 0 w 8"/>
                  <a:gd name="T3" fmla="*/ 4 h 16"/>
                  <a:gd name="T4" fmla="*/ 0 w 8"/>
                  <a:gd name="T5" fmla="*/ 8 h 16"/>
                  <a:gd name="T6" fmla="*/ 0 w 8"/>
                  <a:gd name="T7" fmla="*/ 12 h 16"/>
                  <a:gd name="T8" fmla="*/ 4 w 8"/>
                  <a:gd name="T9" fmla="*/ 16 h 16"/>
                  <a:gd name="T10" fmla="*/ 8 w 8"/>
                  <a:gd name="T11" fmla="*/ 12 h 16"/>
                  <a:gd name="T12" fmla="*/ 8 w 8"/>
                  <a:gd name="T13" fmla="*/ 8 h 16"/>
                  <a:gd name="T14" fmla="*/ 8 w 8"/>
                  <a:gd name="T15" fmla="*/ 4 h 16"/>
                  <a:gd name="T16" fmla="*/ 4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4" y="0"/>
                    </a:moveTo>
                    <a:lnTo>
                      <a:pt x="0" y="4"/>
                    </a:lnTo>
                    <a:lnTo>
                      <a:pt x="0" y="8"/>
                    </a:lnTo>
                    <a:lnTo>
                      <a:pt x="0" y="12"/>
                    </a:lnTo>
                    <a:lnTo>
                      <a:pt x="4" y="16"/>
                    </a:lnTo>
                    <a:lnTo>
                      <a:pt x="8" y="12"/>
                    </a:lnTo>
                    <a:lnTo>
                      <a:pt x="8" y="8"/>
                    </a:lnTo>
                    <a:lnTo>
                      <a:pt x="8" y="4"/>
                    </a:lnTo>
                    <a:lnTo>
                      <a:pt x="4" y="0"/>
                    </a:lnTo>
                    <a:close/>
                  </a:path>
                </a:pathLst>
              </a:custGeom>
              <a:solidFill>
                <a:srgbClr val="F8FFFF"/>
              </a:solidFill>
              <a:ln w="9525">
                <a:noFill/>
                <a:round/>
                <a:headEnd/>
                <a:tailEnd/>
              </a:ln>
            </p:spPr>
            <p:txBody>
              <a:bodyPr/>
              <a:lstStyle/>
              <a:p>
                <a:endParaRPr lang="ja-JP" altLang="en-US"/>
              </a:p>
            </p:txBody>
          </p:sp>
          <p:sp>
            <p:nvSpPr>
              <p:cNvPr id="9448" name="Freeform 90"/>
              <p:cNvSpPr>
                <a:spLocks/>
              </p:cNvSpPr>
              <p:nvPr/>
            </p:nvSpPr>
            <p:spPr bwMode="auto">
              <a:xfrm>
                <a:off x="1916" y="1785"/>
                <a:ext cx="8" cy="8"/>
              </a:xfrm>
              <a:custGeom>
                <a:avLst/>
                <a:gdLst>
                  <a:gd name="T0" fmla="*/ 4 w 8"/>
                  <a:gd name="T1" fmla="*/ 0 h 8"/>
                  <a:gd name="T2" fmla="*/ 0 w 8"/>
                  <a:gd name="T3" fmla="*/ 0 h 8"/>
                  <a:gd name="T4" fmla="*/ 0 w 8"/>
                  <a:gd name="T5" fmla="*/ 4 h 8"/>
                  <a:gd name="T6" fmla="*/ 0 w 8"/>
                  <a:gd name="T7" fmla="*/ 8 h 8"/>
                  <a:gd name="T8" fmla="*/ 4 w 8"/>
                  <a:gd name="T9" fmla="*/ 8 h 8"/>
                  <a:gd name="T10" fmla="*/ 8 w 8"/>
                  <a:gd name="T11" fmla="*/ 8 h 8"/>
                  <a:gd name="T12" fmla="*/ 8 w 8"/>
                  <a:gd name="T13" fmla="*/ 4 h 8"/>
                  <a:gd name="T14" fmla="*/ 8 w 8"/>
                  <a:gd name="T15" fmla="*/ 0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0" y="0"/>
                    </a:lnTo>
                    <a:lnTo>
                      <a:pt x="0" y="4"/>
                    </a:lnTo>
                    <a:lnTo>
                      <a:pt x="0" y="8"/>
                    </a:lnTo>
                    <a:lnTo>
                      <a:pt x="4" y="8"/>
                    </a:lnTo>
                    <a:lnTo>
                      <a:pt x="8" y="8"/>
                    </a:lnTo>
                    <a:lnTo>
                      <a:pt x="8" y="4"/>
                    </a:lnTo>
                    <a:lnTo>
                      <a:pt x="8" y="0"/>
                    </a:lnTo>
                    <a:lnTo>
                      <a:pt x="4" y="0"/>
                    </a:lnTo>
                    <a:close/>
                  </a:path>
                </a:pathLst>
              </a:custGeom>
              <a:solidFill>
                <a:srgbClr val="FBFFFF"/>
              </a:solidFill>
              <a:ln w="9525">
                <a:noFill/>
                <a:round/>
                <a:headEnd/>
                <a:tailEnd/>
              </a:ln>
            </p:spPr>
            <p:txBody>
              <a:bodyPr/>
              <a:lstStyle/>
              <a:p>
                <a:endParaRPr lang="ja-JP" altLang="en-US"/>
              </a:p>
            </p:txBody>
          </p:sp>
        </p:grpSp>
        <p:sp>
          <p:nvSpPr>
            <p:cNvPr id="9234" name="Oval 91"/>
            <p:cNvSpPr>
              <a:spLocks noChangeArrowheads="1"/>
            </p:cNvSpPr>
            <p:nvPr/>
          </p:nvSpPr>
          <p:spPr bwMode="auto">
            <a:xfrm rot="16200000" flipH="1">
              <a:off x="1009" y="1319"/>
              <a:ext cx="77" cy="247"/>
            </a:xfrm>
            <a:prstGeom prst="ellipse">
              <a:avLst/>
            </a:prstGeom>
            <a:noFill/>
            <a:ln w="6350">
              <a:solidFill>
                <a:srgbClr val="000000"/>
              </a:solidFill>
              <a:round/>
              <a:headEnd/>
              <a:tailEnd/>
            </a:ln>
          </p:spPr>
          <p:txBody>
            <a:bodyPr/>
            <a:lstStyle/>
            <a:p>
              <a:endParaRPr lang="ja-JP" altLang="en-US"/>
            </a:p>
          </p:txBody>
        </p:sp>
        <p:grpSp>
          <p:nvGrpSpPr>
            <p:cNvPr id="9235" name="Group 92"/>
            <p:cNvGrpSpPr>
              <a:grpSpLocks/>
            </p:cNvGrpSpPr>
            <p:nvPr/>
          </p:nvGrpSpPr>
          <p:grpSpPr bwMode="auto">
            <a:xfrm rot="16200000" flipH="1">
              <a:off x="993" y="1637"/>
              <a:ext cx="95" cy="287"/>
              <a:chOff x="2107" y="1700"/>
              <a:chExt cx="61" cy="166"/>
            </a:xfrm>
          </p:grpSpPr>
          <p:grpSp>
            <p:nvGrpSpPr>
              <p:cNvPr id="9389" name="Group 93"/>
              <p:cNvGrpSpPr>
                <a:grpSpLocks/>
              </p:cNvGrpSpPr>
              <p:nvPr/>
            </p:nvGrpSpPr>
            <p:grpSpPr bwMode="auto">
              <a:xfrm>
                <a:off x="2107" y="1700"/>
                <a:ext cx="61" cy="166"/>
                <a:chOff x="2107" y="1700"/>
                <a:chExt cx="61" cy="166"/>
              </a:xfrm>
            </p:grpSpPr>
            <p:sp>
              <p:nvSpPr>
                <p:cNvPr id="9391" name="Rectangle 94"/>
                <p:cNvSpPr>
                  <a:spLocks noChangeArrowheads="1"/>
                </p:cNvSpPr>
                <p:nvPr/>
              </p:nvSpPr>
              <p:spPr bwMode="auto">
                <a:xfrm>
                  <a:off x="2107" y="1700"/>
                  <a:ext cx="61" cy="4"/>
                </a:xfrm>
                <a:prstGeom prst="rect">
                  <a:avLst/>
                </a:prstGeom>
                <a:solidFill>
                  <a:srgbClr val="ADD6FF"/>
                </a:solidFill>
                <a:ln w="9525">
                  <a:noFill/>
                  <a:miter lim="800000"/>
                  <a:headEnd/>
                  <a:tailEnd/>
                </a:ln>
              </p:spPr>
              <p:txBody>
                <a:bodyPr/>
                <a:lstStyle/>
                <a:p>
                  <a:endParaRPr lang="ja-JP" altLang="en-US"/>
                </a:p>
              </p:txBody>
            </p:sp>
            <p:sp>
              <p:nvSpPr>
                <p:cNvPr id="9392" name="Rectangle 95"/>
                <p:cNvSpPr>
                  <a:spLocks noChangeArrowheads="1"/>
                </p:cNvSpPr>
                <p:nvPr/>
              </p:nvSpPr>
              <p:spPr bwMode="auto">
                <a:xfrm>
                  <a:off x="2107" y="1704"/>
                  <a:ext cx="61" cy="4"/>
                </a:xfrm>
                <a:prstGeom prst="rect">
                  <a:avLst/>
                </a:prstGeom>
                <a:solidFill>
                  <a:srgbClr val="ADD6FF"/>
                </a:solidFill>
                <a:ln w="9525">
                  <a:noFill/>
                  <a:miter lim="800000"/>
                  <a:headEnd/>
                  <a:tailEnd/>
                </a:ln>
              </p:spPr>
              <p:txBody>
                <a:bodyPr/>
                <a:lstStyle/>
                <a:p>
                  <a:endParaRPr lang="ja-JP" altLang="en-US"/>
                </a:p>
              </p:txBody>
            </p:sp>
            <p:sp>
              <p:nvSpPr>
                <p:cNvPr id="9393" name="Rectangle 96"/>
                <p:cNvSpPr>
                  <a:spLocks noChangeArrowheads="1"/>
                </p:cNvSpPr>
                <p:nvPr/>
              </p:nvSpPr>
              <p:spPr bwMode="auto">
                <a:xfrm>
                  <a:off x="2107" y="1708"/>
                  <a:ext cx="61" cy="4"/>
                </a:xfrm>
                <a:prstGeom prst="rect">
                  <a:avLst/>
                </a:prstGeom>
                <a:solidFill>
                  <a:srgbClr val="ACD6FF"/>
                </a:solidFill>
                <a:ln w="9525">
                  <a:noFill/>
                  <a:miter lim="800000"/>
                  <a:headEnd/>
                  <a:tailEnd/>
                </a:ln>
              </p:spPr>
              <p:txBody>
                <a:bodyPr/>
                <a:lstStyle/>
                <a:p>
                  <a:endParaRPr lang="ja-JP" altLang="en-US"/>
                </a:p>
              </p:txBody>
            </p:sp>
            <p:sp>
              <p:nvSpPr>
                <p:cNvPr id="9394" name="Rectangle 97"/>
                <p:cNvSpPr>
                  <a:spLocks noChangeArrowheads="1"/>
                </p:cNvSpPr>
                <p:nvPr/>
              </p:nvSpPr>
              <p:spPr bwMode="auto">
                <a:xfrm>
                  <a:off x="2107" y="1712"/>
                  <a:ext cx="61" cy="4"/>
                </a:xfrm>
                <a:prstGeom prst="rect">
                  <a:avLst/>
                </a:prstGeom>
                <a:solidFill>
                  <a:srgbClr val="ABD5FF"/>
                </a:solidFill>
                <a:ln w="9525">
                  <a:noFill/>
                  <a:miter lim="800000"/>
                  <a:headEnd/>
                  <a:tailEnd/>
                </a:ln>
              </p:spPr>
              <p:txBody>
                <a:bodyPr/>
                <a:lstStyle/>
                <a:p>
                  <a:endParaRPr lang="ja-JP" altLang="en-US"/>
                </a:p>
              </p:txBody>
            </p:sp>
            <p:sp>
              <p:nvSpPr>
                <p:cNvPr id="9395" name="Rectangle 98"/>
                <p:cNvSpPr>
                  <a:spLocks noChangeArrowheads="1"/>
                </p:cNvSpPr>
                <p:nvPr/>
              </p:nvSpPr>
              <p:spPr bwMode="auto">
                <a:xfrm>
                  <a:off x="2107" y="1716"/>
                  <a:ext cx="61" cy="4"/>
                </a:xfrm>
                <a:prstGeom prst="rect">
                  <a:avLst/>
                </a:prstGeom>
                <a:solidFill>
                  <a:srgbClr val="AAD4FF"/>
                </a:solidFill>
                <a:ln w="9525">
                  <a:noFill/>
                  <a:miter lim="800000"/>
                  <a:headEnd/>
                  <a:tailEnd/>
                </a:ln>
              </p:spPr>
              <p:txBody>
                <a:bodyPr/>
                <a:lstStyle/>
                <a:p>
                  <a:endParaRPr lang="ja-JP" altLang="en-US"/>
                </a:p>
              </p:txBody>
            </p:sp>
            <p:sp>
              <p:nvSpPr>
                <p:cNvPr id="9396" name="Rectangle 99"/>
                <p:cNvSpPr>
                  <a:spLocks noChangeArrowheads="1"/>
                </p:cNvSpPr>
                <p:nvPr/>
              </p:nvSpPr>
              <p:spPr bwMode="auto">
                <a:xfrm>
                  <a:off x="2107" y="1720"/>
                  <a:ext cx="61" cy="4"/>
                </a:xfrm>
                <a:prstGeom prst="rect">
                  <a:avLst/>
                </a:prstGeom>
                <a:solidFill>
                  <a:srgbClr val="A9D4FF"/>
                </a:solidFill>
                <a:ln w="9525">
                  <a:noFill/>
                  <a:miter lim="800000"/>
                  <a:headEnd/>
                  <a:tailEnd/>
                </a:ln>
              </p:spPr>
              <p:txBody>
                <a:bodyPr/>
                <a:lstStyle/>
                <a:p>
                  <a:endParaRPr lang="ja-JP" altLang="en-US"/>
                </a:p>
              </p:txBody>
            </p:sp>
            <p:sp>
              <p:nvSpPr>
                <p:cNvPr id="9397" name="Rectangle 100"/>
                <p:cNvSpPr>
                  <a:spLocks noChangeArrowheads="1"/>
                </p:cNvSpPr>
                <p:nvPr/>
              </p:nvSpPr>
              <p:spPr bwMode="auto">
                <a:xfrm>
                  <a:off x="2107" y="1724"/>
                  <a:ext cx="61" cy="4"/>
                </a:xfrm>
                <a:prstGeom prst="rect">
                  <a:avLst/>
                </a:prstGeom>
                <a:solidFill>
                  <a:srgbClr val="A8D3FF"/>
                </a:solidFill>
                <a:ln w="9525">
                  <a:noFill/>
                  <a:miter lim="800000"/>
                  <a:headEnd/>
                  <a:tailEnd/>
                </a:ln>
              </p:spPr>
              <p:txBody>
                <a:bodyPr/>
                <a:lstStyle/>
                <a:p>
                  <a:endParaRPr lang="ja-JP" altLang="en-US"/>
                </a:p>
              </p:txBody>
            </p:sp>
            <p:sp>
              <p:nvSpPr>
                <p:cNvPr id="9398" name="Rectangle 101"/>
                <p:cNvSpPr>
                  <a:spLocks noChangeArrowheads="1"/>
                </p:cNvSpPr>
                <p:nvPr/>
              </p:nvSpPr>
              <p:spPr bwMode="auto">
                <a:xfrm>
                  <a:off x="2107" y="1728"/>
                  <a:ext cx="61" cy="4"/>
                </a:xfrm>
                <a:prstGeom prst="rect">
                  <a:avLst/>
                </a:prstGeom>
                <a:solidFill>
                  <a:srgbClr val="A7D2FF"/>
                </a:solidFill>
                <a:ln w="9525">
                  <a:noFill/>
                  <a:miter lim="800000"/>
                  <a:headEnd/>
                  <a:tailEnd/>
                </a:ln>
              </p:spPr>
              <p:txBody>
                <a:bodyPr/>
                <a:lstStyle/>
                <a:p>
                  <a:endParaRPr lang="ja-JP" altLang="en-US"/>
                </a:p>
              </p:txBody>
            </p:sp>
            <p:sp>
              <p:nvSpPr>
                <p:cNvPr id="9399" name="Rectangle 102"/>
                <p:cNvSpPr>
                  <a:spLocks noChangeArrowheads="1"/>
                </p:cNvSpPr>
                <p:nvPr/>
              </p:nvSpPr>
              <p:spPr bwMode="auto">
                <a:xfrm>
                  <a:off x="2107" y="1732"/>
                  <a:ext cx="61" cy="4"/>
                </a:xfrm>
                <a:prstGeom prst="rect">
                  <a:avLst/>
                </a:prstGeom>
                <a:solidFill>
                  <a:srgbClr val="A5D1FF"/>
                </a:solidFill>
                <a:ln w="9525">
                  <a:noFill/>
                  <a:miter lim="800000"/>
                  <a:headEnd/>
                  <a:tailEnd/>
                </a:ln>
              </p:spPr>
              <p:txBody>
                <a:bodyPr/>
                <a:lstStyle/>
                <a:p>
                  <a:endParaRPr lang="ja-JP" altLang="en-US"/>
                </a:p>
              </p:txBody>
            </p:sp>
            <p:sp>
              <p:nvSpPr>
                <p:cNvPr id="9400" name="Rectangle 103"/>
                <p:cNvSpPr>
                  <a:spLocks noChangeArrowheads="1"/>
                </p:cNvSpPr>
                <p:nvPr/>
              </p:nvSpPr>
              <p:spPr bwMode="auto">
                <a:xfrm>
                  <a:off x="2107" y="1736"/>
                  <a:ext cx="61" cy="4"/>
                </a:xfrm>
                <a:prstGeom prst="rect">
                  <a:avLst/>
                </a:prstGeom>
                <a:solidFill>
                  <a:srgbClr val="A3D0FF"/>
                </a:solidFill>
                <a:ln w="9525">
                  <a:noFill/>
                  <a:miter lim="800000"/>
                  <a:headEnd/>
                  <a:tailEnd/>
                </a:ln>
              </p:spPr>
              <p:txBody>
                <a:bodyPr/>
                <a:lstStyle/>
                <a:p>
                  <a:endParaRPr lang="ja-JP" altLang="en-US"/>
                </a:p>
              </p:txBody>
            </p:sp>
            <p:sp>
              <p:nvSpPr>
                <p:cNvPr id="9401" name="Rectangle 104"/>
                <p:cNvSpPr>
                  <a:spLocks noChangeArrowheads="1"/>
                </p:cNvSpPr>
                <p:nvPr/>
              </p:nvSpPr>
              <p:spPr bwMode="auto">
                <a:xfrm>
                  <a:off x="2107" y="1740"/>
                  <a:ext cx="61" cy="4"/>
                </a:xfrm>
                <a:prstGeom prst="rect">
                  <a:avLst/>
                </a:prstGeom>
                <a:solidFill>
                  <a:srgbClr val="A1CFFF"/>
                </a:solidFill>
                <a:ln w="9525">
                  <a:noFill/>
                  <a:miter lim="800000"/>
                  <a:headEnd/>
                  <a:tailEnd/>
                </a:ln>
              </p:spPr>
              <p:txBody>
                <a:bodyPr/>
                <a:lstStyle/>
                <a:p>
                  <a:endParaRPr lang="ja-JP" altLang="en-US"/>
                </a:p>
              </p:txBody>
            </p:sp>
            <p:sp>
              <p:nvSpPr>
                <p:cNvPr id="9402" name="Rectangle 105"/>
                <p:cNvSpPr>
                  <a:spLocks noChangeArrowheads="1"/>
                </p:cNvSpPr>
                <p:nvPr/>
              </p:nvSpPr>
              <p:spPr bwMode="auto">
                <a:xfrm>
                  <a:off x="2107" y="1744"/>
                  <a:ext cx="61" cy="4"/>
                </a:xfrm>
                <a:prstGeom prst="rect">
                  <a:avLst/>
                </a:prstGeom>
                <a:solidFill>
                  <a:srgbClr val="9FCDFF"/>
                </a:solidFill>
                <a:ln w="9525">
                  <a:noFill/>
                  <a:miter lim="800000"/>
                  <a:headEnd/>
                  <a:tailEnd/>
                </a:ln>
              </p:spPr>
              <p:txBody>
                <a:bodyPr/>
                <a:lstStyle/>
                <a:p>
                  <a:endParaRPr lang="ja-JP" altLang="en-US"/>
                </a:p>
              </p:txBody>
            </p:sp>
            <p:sp>
              <p:nvSpPr>
                <p:cNvPr id="9403" name="Rectangle 106"/>
                <p:cNvSpPr>
                  <a:spLocks noChangeArrowheads="1"/>
                </p:cNvSpPr>
                <p:nvPr/>
              </p:nvSpPr>
              <p:spPr bwMode="auto">
                <a:xfrm>
                  <a:off x="2107" y="1748"/>
                  <a:ext cx="61" cy="5"/>
                </a:xfrm>
                <a:prstGeom prst="rect">
                  <a:avLst/>
                </a:prstGeom>
                <a:solidFill>
                  <a:srgbClr val="9CCBFF"/>
                </a:solidFill>
                <a:ln w="9525">
                  <a:noFill/>
                  <a:miter lim="800000"/>
                  <a:headEnd/>
                  <a:tailEnd/>
                </a:ln>
              </p:spPr>
              <p:txBody>
                <a:bodyPr/>
                <a:lstStyle/>
                <a:p>
                  <a:endParaRPr lang="ja-JP" altLang="en-US"/>
                </a:p>
              </p:txBody>
            </p:sp>
            <p:sp>
              <p:nvSpPr>
                <p:cNvPr id="9404" name="Rectangle 107"/>
                <p:cNvSpPr>
                  <a:spLocks noChangeArrowheads="1"/>
                </p:cNvSpPr>
                <p:nvPr/>
              </p:nvSpPr>
              <p:spPr bwMode="auto">
                <a:xfrm>
                  <a:off x="2107" y="1753"/>
                  <a:ext cx="61" cy="4"/>
                </a:xfrm>
                <a:prstGeom prst="rect">
                  <a:avLst/>
                </a:prstGeom>
                <a:solidFill>
                  <a:srgbClr val="9ACAFF"/>
                </a:solidFill>
                <a:ln w="9525">
                  <a:noFill/>
                  <a:miter lim="800000"/>
                  <a:headEnd/>
                  <a:tailEnd/>
                </a:ln>
              </p:spPr>
              <p:txBody>
                <a:bodyPr/>
                <a:lstStyle/>
                <a:p>
                  <a:endParaRPr lang="ja-JP" altLang="en-US"/>
                </a:p>
              </p:txBody>
            </p:sp>
            <p:sp>
              <p:nvSpPr>
                <p:cNvPr id="9405" name="Rectangle 108"/>
                <p:cNvSpPr>
                  <a:spLocks noChangeArrowheads="1"/>
                </p:cNvSpPr>
                <p:nvPr/>
              </p:nvSpPr>
              <p:spPr bwMode="auto">
                <a:xfrm>
                  <a:off x="2107" y="1757"/>
                  <a:ext cx="61" cy="4"/>
                </a:xfrm>
                <a:prstGeom prst="rect">
                  <a:avLst/>
                </a:prstGeom>
                <a:solidFill>
                  <a:srgbClr val="97C8FF"/>
                </a:solidFill>
                <a:ln w="9525">
                  <a:noFill/>
                  <a:miter lim="800000"/>
                  <a:headEnd/>
                  <a:tailEnd/>
                </a:ln>
              </p:spPr>
              <p:txBody>
                <a:bodyPr/>
                <a:lstStyle/>
                <a:p>
                  <a:endParaRPr lang="ja-JP" altLang="en-US"/>
                </a:p>
              </p:txBody>
            </p:sp>
            <p:sp>
              <p:nvSpPr>
                <p:cNvPr id="9406" name="Rectangle 109"/>
                <p:cNvSpPr>
                  <a:spLocks noChangeArrowheads="1"/>
                </p:cNvSpPr>
                <p:nvPr/>
              </p:nvSpPr>
              <p:spPr bwMode="auto">
                <a:xfrm>
                  <a:off x="2107" y="1761"/>
                  <a:ext cx="61" cy="4"/>
                </a:xfrm>
                <a:prstGeom prst="rect">
                  <a:avLst/>
                </a:prstGeom>
                <a:solidFill>
                  <a:srgbClr val="94C6FF"/>
                </a:solidFill>
                <a:ln w="9525">
                  <a:noFill/>
                  <a:miter lim="800000"/>
                  <a:headEnd/>
                  <a:tailEnd/>
                </a:ln>
              </p:spPr>
              <p:txBody>
                <a:bodyPr/>
                <a:lstStyle/>
                <a:p>
                  <a:endParaRPr lang="ja-JP" altLang="en-US"/>
                </a:p>
              </p:txBody>
            </p:sp>
            <p:sp>
              <p:nvSpPr>
                <p:cNvPr id="9407" name="Rectangle 110"/>
                <p:cNvSpPr>
                  <a:spLocks noChangeArrowheads="1"/>
                </p:cNvSpPr>
                <p:nvPr/>
              </p:nvSpPr>
              <p:spPr bwMode="auto">
                <a:xfrm>
                  <a:off x="2107" y="1765"/>
                  <a:ext cx="61" cy="4"/>
                </a:xfrm>
                <a:prstGeom prst="rect">
                  <a:avLst/>
                </a:prstGeom>
                <a:solidFill>
                  <a:srgbClr val="90C3FF"/>
                </a:solidFill>
                <a:ln w="9525">
                  <a:noFill/>
                  <a:miter lim="800000"/>
                  <a:headEnd/>
                  <a:tailEnd/>
                </a:ln>
              </p:spPr>
              <p:txBody>
                <a:bodyPr/>
                <a:lstStyle/>
                <a:p>
                  <a:endParaRPr lang="ja-JP" altLang="en-US"/>
                </a:p>
              </p:txBody>
            </p:sp>
            <p:sp>
              <p:nvSpPr>
                <p:cNvPr id="9408" name="Rectangle 111"/>
                <p:cNvSpPr>
                  <a:spLocks noChangeArrowheads="1"/>
                </p:cNvSpPr>
                <p:nvPr/>
              </p:nvSpPr>
              <p:spPr bwMode="auto">
                <a:xfrm>
                  <a:off x="2107" y="1769"/>
                  <a:ext cx="61" cy="4"/>
                </a:xfrm>
                <a:prstGeom prst="rect">
                  <a:avLst/>
                </a:prstGeom>
                <a:solidFill>
                  <a:srgbClr val="8CC1FF"/>
                </a:solidFill>
                <a:ln w="9525">
                  <a:noFill/>
                  <a:miter lim="800000"/>
                  <a:headEnd/>
                  <a:tailEnd/>
                </a:ln>
              </p:spPr>
              <p:txBody>
                <a:bodyPr/>
                <a:lstStyle/>
                <a:p>
                  <a:endParaRPr lang="ja-JP" altLang="en-US"/>
                </a:p>
              </p:txBody>
            </p:sp>
            <p:sp>
              <p:nvSpPr>
                <p:cNvPr id="9409" name="Rectangle 112"/>
                <p:cNvSpPr>
                  <a:spLocks noChangeArrowheads="1"/>
                </p:cNvSpPr>
                <p:nvPr/>
              </p:nvSpPr>
              <p:spPr bwMode="auto">
                <a:xfrm>
                  <a:off x="2107" y="1773"/>
                  <a:ext cx="61" cy="4"/>
                </a:xfrm>
                <a:prstGeom prst="rect">
                  <a:avLst/>
                </a:prstGeom>
                <a:solidFill>
                  <a:srgbClr val="88BFFF"/>
                </a:solidFill>
                <a:ln w="9525">
                  <a:noFill/>
                  <a:miter lim="800000"/>
                  <a:headEnd/>
                  <a:tailEnd/>
                </a:ln>
              </p:spPr>
              <p:txBody>
                <a:bodyPr/>
                <a:lstStyle/>
                <a:p>
                  <a:endParaRPr lang="ja-JP" altLang="en-US"/>
                </a:p>
              </p:txBody>
            </p:sp>
            <p:sp>
              <p:nvSpPr>
                <p:cNvPr id="9410" name="Rectangle 113"/>
                <p:cNvSpPr>
                  <a:spLocks noChangeArrowheads="1"/>
                </p:cNvSpPr>
                <p:nvPr/>
              </p:nvSpPr>
              <p:spPr bwMode="auto">
                <a:xfrm>
                  <a:off x="2107" y="1777"/>
                  <a:ext cx="61" cy="4"/>
                </a:xfrm>
                <a:prstGeom prst="rect">
                  <a:avLst/>
                </a:prstGeom>
                <a:solidFill>
                  <a:srgbClr val="84BDFF"/>
                </a:solidFill>
                <a:ln w="9525">
                  <a:noFill/>
                  <a:miter lim="800000"/>
                  <a:headEnd/>
                  <a:tailEnd/>
                </a:ln>
              </p:spPr>
              <p:txBody>
                <a:bodyPr/>
                <a:lstStyle/>
                <a:p>
                  <a:endParaRPr lang="ja-JP" altLang="en-US"/>
                </a:p>
              </p:txBody>
            </p:sp>
            <p:sp>
              <p:nvSpPr>
                <p:cNvPr id="9411" name="Rectangle 114"/>
                <p:cNvSpPr>
                  <a:spLocks noChangeArrowheads="1"/>
                </p:cNvSpPr>
                <p:nvPr/>
              </p:nvSpPr>
              <p:spPr bwMode="auto">
                <a:xfrm>
                  <a:off x="2107" y="1781"/>
                  <a:ext cx="61" cy="4"/>
                </a:xfrm>
                <a:prstGeom prst="rect">
                  <a:avLst/>
                </a:prstGeom>
                <a:solidFill>
                  <a:srgbClr val="7FBAFF"/>
                </a:solidFill>
                <a:ln w="9525">
                  <a:noFill/>
                  <a:miter lim="800000"/>
                  <a:headEnd/>
                  <a:tailEnd/>
                </a:ln>
              </p:spPr>
              <p:txBody>
                <a:bodyPr/>
                <a:lstStyle/>
                <a:p>
                  <a:endParaRPr lang="ja-JP" altLang="en-US"/>
                </a:p>
              </p:txBody>
            </p:sp>
            <p:sp>
              <p:nvSpPr>
                <p:cNvPr id="9412" name="Rectangle 115"/>
                <p:cNvSpPr>
                  <a:spLocks noChangeArrowheads="1"/>
                </p:cNvSpPr>
                <p:nvPr/>
              </p:nvSpPr>
              <p:spPr bwMode="auto">
                <a:xfrm>
                  <a:off x="2107" y="1785"/>
                  <a:ext cx="61" cy="4"/>
                </a:xfrm>
                <a:prstGeom prst="rect">
                  <a:avLst/>
                </a:prstGeom>
                <a:solidFill>
                  <a:srgbClr val="7BB7FF"/>
                </a:solidFill>
                <a:ln w="9525">
                  <a:noFill/>
                  <a:miter lim="800000"/>
                  <a:headEnd/>
                  <a:tailEnd/>
                </a:ln>
              </p:spPr>
              <p:txBody>
                <a:bodyPr/>
                <a:lstStyle/>
                <a:p>
                  <a:endParaRPr lang="ja-JP" altLang="en-US"/>
                </a:p>
              </p:txBody>
            </p:sp>
            <p:sp>
              <p:nvSpPr>
                <p:cNvPr id="9413" name="Rectangle 116"/>
                <p:cNvSpPr>
                  <a:spLocks noChangeArrowheads="1"/>
                </p:cNvSpPr>
                <p:nvPr/>
              </p:nvSpPr>
              <p:spPr bwMode="auto">
                <a:xfrm>
                  <a:off x="2107" y="1789"/>
                  <a:ext cx="61" cy="4"/>
                </a:xfrm>
                <a:prstGeom prst="rect">
                  <a:avLst/>
                </a:prstGeom>
                <a:solidFill>
                  <a:srgbClr val="77B5FF"/>
                </a:solidFill>
                <a:ln w="9525">
                  <a:noFill/>
                  <a:miter lim="800000"/>
                  <a:headEnd/>
                  <a:tailEnd/>
                </a:ln>
              </p:spPr>
              <p:txBody>
                <a:bodyPr/>
                <a:lstStyle/>
                <a:p>
                  <a:endParaRPr lang="ja-JP" altLang="en-US"/>
                </a:p>
              </p:txBody>
            </p:sp>
            <p:sp>
              <p:nvSpPr>
                <p:cNvPr id="9414" name="Rectangle 117"/>
                <p:cNvSpPr>
                  <a:spLocks noChangeArrowheads="1"/>
                </p:cNvSpPr>
                <p:nvPr/>
              </p:nvSpPr>
              <p:spPr bwMode="auto">
                <a:xfrm>
                  <a:off x="2107" y="1793"/>
                  <a:ext cx="61" cy="4"/>
                </a:xfrm>
                <a:prstGeom prst="rect">
                  <a:avLst/>
                </a:prstGeom>
                <a:solidFill>
                  <a:srgbClr val="72B3FF"/>
                </a:solidFill>
                <a:ln w="9525">
                  <a:noFill/>
                  <a:miter lim="800000"/>
                  <a:headEnd/>
                  <a:tailEnd/>
                </a:ln>
              </p:spPr>
              <p:txBody>
                <a:bodyPr/>
                <a:lstStyle/>
                <a:p>
                  <a:endParaRPr lang="ja-JP" altLang="en-US"/>
                </a:p>
              </p:txBody>
            </p:sp>
            <p:sp>
              <p:nvSpPr>
                <p:cNvPr id="9415" name="Rectangle 118"/>
                <p:cNvSpPr>
                  <a:spLocks noChangeArrowheads="1"/>
                </p:cNvSpPr>
                <p:nvPr/>
              </p:nvSpPr>
              <p:spPr bwMode="auto">
                <a:xfrm>
                  <a:off x="2107" y="1797"/>
                  <a:ext cx="61" cy="4"/>
                </a:xfrm>
                <a:prstGeom prst="rect">
                  <a:avLst/>
                </a:prstGeom>
                <a:solidFill>
                  <a:srgbClr val="6EB0FF"/>
                </a:solidFill>
                <a:ln w="9525">
                  <a:noFill/>
                  <a:miter lim="800000"/>
                  <a:headEnd/>
                  <a:tailEnd/>
                </a:ln>
              </p:spPr>
              <p:txBody>
                <a:bodyPr/>
                <a:lstStyle/>
                <a:p>
                  <a:endParaRPr lang="ja-JP" altLang="en-US"/>
                </a:p>
              </p:txBody>
            </p:sp>
            <p:sp>
              <p:nvSpPr>
                <p:cNvPr id="9416" name="Rectangle 119"/>
                <p:cNvSpPr>
                  <a:spLocks noChangeArrowheads="1"/>
                </p:cNvSpPr>
                <p:nvPr/>
              </p:nvSpPr>
              <p:spPr bwMode="auto">
                <a:xfrm>
                  <a:off x="2107" y="1801"/>
                  <a:ext cx="61" cy="4"/>
                </a:xfrm>
                <a:prstGeom prst="rect">
                  <a:avLst/>
                </a:prstGeom>
                <a:solidFill>
                  <a:srgbClr val="68AEFF"/>
                </a:solidFill>
                <a:ln w="9525">
                  <a:noFill/>
                  <a:miter lim="800000"/>
                  <a:headEnd/>
                  <a:tailEnd/>
                </a:ln>
              </p:spPr>
              <p:txBody>
                <a:bodyPr/>
                <a:lstStyle/>
                <a:p>
                  <a:endParaRPr lang="ja-JP" altLang="en-US"/>
                </a:p>
              </p:txBody>
            </p:sp>
            <p:sp>
              <p:nvSpPr>
                <p:cNvPr id="9417" name="Rectangle 120"/>
                <p:cNvSpPr>
                  <a:spLocks noChangeArrowheads="1"/>
                </p:cNvSpPr>
                <p:nvPr/>
              </p:nvSpPr>
              <p:spPr bwMode="auto">
                <a:xfrm>
                  <a:off x="2107" y="1805"/>
                  <a:ext cx="61" cy="4"/>
                </a:xfrm>
                <a:prstGeom prst="rect">
                  <a:avLst/>
                </a:prstGeom>
                <a:solidFill>
                  <a:srgbClr val="64ABFF"/>
                </a:solidFill>
                <a:ln w="9525">
                  <a:noFill/>
                  <a:miter lim="800000"/>
                  <a:headEnd/>
                  <a:tailEnd/>
                </a:ln>
              </p:spPr>
              <p:txBody>
                <a:bodyPr/>
                <a:lstStyle/>
                <a:p>
                  <a:endParaRPr lang="ja-JP" altLang="en-US"/>
                </a:p>
              </p:txBody>
            </p:sp>
            <p:sp>
              <p:nvSpPr>
                <p:cNvPr id="9418" name="Rectangle 121"/>
                <p:cNvSpPr>
                  <a:spLocks noChangeArrowheads="1"/>
                </p:cNvSpPr>
                <p:nvPr/>
              </p:nvSpPr>
              <p:spPr bwMode="auto">
                <a:xfrm>
                  <a:off x="2107" y="1809"/>
                  <a:ext cx="61" cy="4"/>
                </a:xfrm>
                <a:prstGeom prst="rect">
                  <a:avLst/>
                </a:prstGeom>
                <a:solidFill>
                  <a:srgbClr val="5FA9FF"/>
                </a:solidFill>
                <a:ln w="9525">
                  <a:noFill/>
                  <a:miter lim="800000"/>
                  <a:headEnd/>
                  <a:tailEnd/>
                </a:ln>
              </p:spPr>
              <p:txBody>
                <a:bodyPr/>
                <a:lstStyle/>
                <a:p>
                  <a:endParaRPr lang="ja-JP" altLang="en-US"/>
                </a:p>
              </p:txBody>
            </p:sp>
            <p:sp>
              <p:nvSpPr>
                <p:cNvPr id="9419" name="Rectangle 122"/>
                <p:cNvSpPr>
                  <a:spLocks noChangeArrowheads="1"/>
                </p:cNvSpPr>
                <p:nvPr/>
              </p:nvSpPr>
              <p:spPr bwMode="auto">
                <a:xfrm>
                  <a:off x="2107" y="1813"/>
                  <a:ext cx="61" cy="5"/>
                </a:xfrm>
                <a:prstGeom prst="rect">
                  <a:avLst/>
                </a:prstGeom>
                <a:solidFill>
                  <a:srgbClr val="5BA7FF"/>
                </a:solidFill>
                <a:ln w="9525">
                  <a:noFill/>
                  <a:miter lim="800000"/>
                  <a:headEnd/>
                  <a:tailEnd/>
                </a:ln>
              </p:spPr>
              <p:txBody>
                <a:bodyPr/>
                <a:lstStyle/>
                <a:p>
                  <a:endParaRPr lang="ja-JP" altLang="en-US"/>
                </a:p>
              </p:txBody>
            </p:sp>
            <p:sp>
              <p:nvSpPr>
                <p:cNvPr id="9420" name="Rectangle 123"/>
                <p:cNvSpPr>
                  <a:spLocks noChangeArrowheads="1"/>
                </p:cNvSpPr>
                <p:nvPr/>
              </p:nvSpPr>
              <p:spPr bwMode="auto">
                <a:xfrm>
                  <a:off x="2107" y="1818"/>
                  <a:ext cx="61" cy="4"/>
                </a:xfrm>
                <a:prstGeom prst="rect">
                  <a:avLst/>
                </a:prstGeom>
                <a:solidFill>
                  <a:srgbClr val="55A5FF"/>
                </a:solidFill>
                <a:ln w="9525">
                  <a:noFill/>
                  <a:miter lim="800000"/>
                  <a:headEnd/>
                  <a:tailEnd/>
                </a:ln>
              </p:spPr>
              <p:txBody>
                <a:bodyPr/>
                <a:lstStyle/>
                <a:p>
                  <a:endParaRPr lang="ja-JP" altLang="en-US"/>
                </a:p>
              </p:txBody>
            </p:sp>
            <p:sp>
              <p:nvSpPr>
                <p:cNvPr id="9421" name="Rectangle 124"/>
                <p:cNvSpPr>
                  <a:spLocks noChangeArrowheads="1"/>
                </p:cNvSpPr>
                <p:nvPr/>
              </p:nvSpPr>
              <p:spPr bwMode="auto">
                <a:xfrm>
                  <a:off x="2107" y="1822"/>
                  <a:ext cx="61" cy="4"/>
                </a:xfrm>
                <a:prstGeom prst="rect">
                  <a:avLst/>
                </a:prstGeom>
                <a:solidFill>
                  <a:srgbClr val="51A3FF"/>
                </a:solidFill>
                <a:ln w="9525">
                  <a:noFill/>
                  <a:miter lim="800000"/>
                  <a:headEnd/>
                  <a:tailEnd/>
                </a:ln>
              </p:spPr>
              <p:txBody>
                <a:bodyPr/>
                <a:lstStyle/>
                <a:p>
                  <a:endParaRPr lang="ja-JP" altLang="en-US"/>
                </a:p>
              </p:txBody>
            </p:sp>
            <p:sp>
              <p:nvSpPr>
                <p:cNvPr id="9422" name="Rectangle 125"/>
                <p:cNvSpPr>
                  <a:spLocks noChangeArrowheads="1"/>
                </p:cNvSpPr>
                <p:nvPr/>
              </p:nvSpPr>
              <p:spPr bwMode="auto">
                <a:xfrm>
                  <a:off x="2107" y="1826"/>
                  <a:ext cx="61" cy="4"/>
                </a:xfrm>
                <a:prstGeom prst="rect">
                  <a:avLst/>
                </a:prstGeom>
                <a:solidFill>
                  <a:srgbClr val="4DA1FF"/>
                </a:solidFill>
                <a:ln w="9525">
                  <a:noFill/>
                  <a:miter lim="800000"/>
                  <a:headEnd/>
                  <a:tailEnd/>
                </a:ln>
              </p:spPr>
              <p:txBody>
                <a:bodyPr/>
                <a:lstStyle/>
                <a:p>
                  <a:endParaRPr lang="ja-JP" altLang="en-US"/>
                </a:p>
              </p:txBody>
            </p:sp>
            <p:sp>
              <p:nvSpPr>
                <p:cNvPr id="9423" name="Rectangle 126"/>
                <p:cNvSpPr>
                  <a:spLocks noChangeArrowheads="1"/>
                </p:cNvSpPr>
                <p:nvPr/>
              </p:nvSpPr>
              <p:spPr bwMode="auto">
                <a:xfrm>
                  <a:off x="2107" y="1830"/>
                  <a:ext cx="61" cy="4"/>
                </a:xfrm>
                <a:prstGeom prst="rect">
                  <a:avLst/>
                </a:prstGeom>
                <a:solidFill>
                  <a:srgbClr val="49A0FF"/>
                </a:solidFill>
                <a:ln w="9525">
                  <a:noFill/>
                  <a:miter lim="800000"/>
                  <a:headEnd/>
                  <a:tailEnd/>
                </a:ln>
              </p:spPr>
              <p:txBody>
                <a:bodyPr/>
                <a:lstStyle/>
                <a:p>
                  <a:endParaRPr lang="ja-JP" altLang="en-US"/>
                </a:p>
              </p:txBody>
            </p:sp>
            <p:sp>
              <p:nvSpPr>
                <p:cNvPr id="9424" name="Rectangle 127"/>
                <p:cNvSpPr>
                  <a:spLocks noChangeArrowheads="1"/>
                </p:cNvSpPr>
                <p:nvPr/>
              </p:nvSpPr>
              <p:spPr bwMode="auto">
                <a:xfrm>
                  <a:off x="2107" y="1834"/>
                  <a:ext cx="61" cy="4"/>
                </a:xfrm>
                <a:prstGeom prst="rect">
                  <a:avLst/>
                </a:prstGeom>
                <a:solidFill>
                  <a:srgbClr val="459EFF"/>
                </a:solidFill>
                <a:ln w="9525">
                  <a:noFill/>
                  <a:miter lim="800000"/>
                  <a:headEnd/>
                  <a:tailEnd/>
                </a:ln>
              </p:spPr>
              <p:txBody>
                <a:bodyPr/>
                <a:lstStyle/>
                <a:p>
                  <a:endParaRPr lang="ja-JP" altLang="en-US"/>
                </a:p>
              </p:txBody>
            </p:sp>
            <p:sp>
              <p:nvSpPr>
                <p:cNvPr id="9425" name="Rectangle 128"/>
                <p:cNvSpPr>
                  <a:spLocks noChangeArrowheads="1"/>
                </p:cNvSpPr>
                <p:nvPr/>
              </p:nvSpPr>
              <p:spPr bwMode="auto">
                <a:xfrm>
                  <a:off x="2107" y="1838"/>
                  <a:ext cx="61" cy="4"/>
                </a:xfrm>
                <a:prstGeom prst="rect">
                  <a:avLst/>
                </a:prstGeom>
                <a:solidFill>
                  <a:srgbClr val="429DFF"/>
                </a:solidFill>
                <a:ln w="9525">
                  <a:noFill/>
                  <a:miter lim="800000"/>
                  <a:headEnd/>
                  <a:tailEnd/>
                </a:ln>
              </p:spPr>
              <p:txBody>
                <a:bodyPr/>
                <a:lstStyle/>
                <a:p>
                  <a:endParaRPr lang="ja-JP" altLang="en-US"/>
                </a:p>
              </p:txBody>
            </p:sp>
            <p:sp>
              <p:nvSpPr>
                <p:cNvPr id="9426" name="Rectangle 129"/>
                <p:cNvSpPr>
                  <a:spLocks noChangeArrowheads="1"/>
                </p:cNvSpPr>
                <p:nvPr/>
              </p:nvSpPr>
              <p:spPr bwMode="auto">
                <a:xfrm>
                  <a:off x="2107" y="1842"/>
                  <a:ext cx="61" cy="4"/>
                </a:xfrm>
                <a:prstGeom prst="rect">
                  <a:avLst/>
                </a:prstGeom>
                <a:solidFill>
                  <a:srgbClr val="3F9CFF"/>
                </a:solidFill>
                <a:ln w="9525">
                  <a:noFill/>
                  <a:miter lim="800000"/>
                  <a:headEnd/>
                  <a:tailEnd/>
                </a:ln>
              </p:spPr>
              <p:txBody>
                <a:bodyPr/>
                <a:lstStyle/>
                <a:p>
                  <a:endParaRPr lang="ja-JP" altLang="en-US"/>
                </a:p>
              </p:txBody>
            </p:sp>
            <p:sp>
              <p:nvSpPr>
                <p:cNvPr id="9427" name="Rectangle 130"/>
                <p:cNvSpPr>
                  <a:spLocks noChangeArrowheads="1"/>
                </p:cNvSpPr>
                <p:nvPr/>
              </p:nvSpPr>
              <p:spPr bwMode="auto">
                <a:xfrm>
                  <a:off x="2107" y="1846"/>
                  <a:ext cx="61" cy="4"/>
                </a:xfrm>
                <a:prstGeom prst="rect">
                  <a:avLst/>
                </a:prstGeom>
                <a:solidFill>
                  <a:srgbClr val="3C9BFF"/>
                </a:solidFill>
                <a:ln w="9525">
                  <a:noFill/>
                  <a:miter lim="800000"/>
                  <a:headEnd/>
                  <a:tailEnd/>
                </a:ln>
              </p:spPr>
              <p:txBody>
                <a:bodyPr/>
                <a:lstStyle/>
                <a:p>
                  <a:endParaRPr lang="ja-JP" altLang="en-US"/>
                </a:p>
              </p:txBody>
            </p:sp>
            <p:sp>
              <p:nvSpPr>
                <p:cNvPr id="9428" name="Rectangle 131"/>
                <p:cNvSpPr>
                  <a:spLocks noChangeArrowheads="1"/>
                </p:cNvSpPr>
                <p:nvPr/>
              </p:nvSpPr>
              <p:spPr bwMode="auto">
                <a:xfrm>
                  <a:off x="2107" y="1850"/>
                  <a:ext cx="61" cy="4"/>
                </a:xfrm>
                <a:prstGeom prst="rect">
                  <a:avLst/>
                </a:prstGeom>
                <a:solidFill>
                  <a:srgbClr val="399AFF"/>
                </a:solidFill>
                <a:ln w="9525">
                  <a:noFill/>
                  <a:miter lim="800000"/>
                  <a:headEnd/>
                  <a:tailEnd/>
                </a:ln>
              </p:spPr>
              <p:txBody>
                <a:bodyPr/>
                <a:lstStyle/>
                <a:p>
                  <a:endParaRPr lang="ja-JP" altLang="en-US"/>
                </a:p>
              </p:txBody>
            </p:sp>
            <p:sp>
              <p:nvSpPr>
                <p:cNvPr id="9429" name="Rectangle 132"/>
                <p:cNvSpPr>
                  <a:spLocks noChangeArrowheads="1"/>
                </p:cNvSpPr>
                <p:nvPr/>
              </p:nvSpPr>
              <p:spPr bwMode="auto">
                <a:xfrm>
                  <a:off x="2107" y="1854"/>
                  <a:ext cx="61" cy="4"/>
                </a:xfrm>
                <a:prstGeom prst="rect">
                  <a:avLst/>
                </a:prstGeom>
                <a:solidFill>
                  <a:srgbClr val="379AFF"/>
                </a:solidFill>
                <a:ln w="9525">
                  <a:noFill/>
                  <a:miter lim="800000"/>
                  <a:headEnd/>
                  <a:tailEnd/>
                </a:ln>
              </p:spPr>
              <p:txBody>
                <a:bodyPr/>
                <a:lstStyle/>
                <a:p>
                  <a:endParaRPr lang="ja-JP" altLang="en-US"/>
                </a:p>
              </p:txBody>
            </p:sp>
            <p:sp>
              <p:nvSpPr>
                <p:cNvPr id="9430" name="Rectangle 133"/>
                <p:cNvSpPr>
                  <a:spLocks noChangeArrowheads="1"/>
                </p:cNvSpPr>
                <p:nvPr/>
              </p:nvSpPr>
              <p:spPr bwMode="auto">
                <a:xfrm>
                  <a:off x="2107" y="1858"/>
                  <a:ext cx="61" cy="4"/>
                </a:xfrm>
                <a:prstGeom prst="rect">
                  <a:avLst/>
                </a:prstGeom>
                <a:solidFill>
                  <a:srgbClr val="3599FF"/>
                </a:solidFill>
                <a:ln w="9525">
                  <a:noFill/>
                  <a:miter lim="800000"/>
                  <a:headEnd/>
                  <a:tailEnd/>
                </a:ln>
              </p:spPr>
              <p:txBody>
                <a:bodyPr/>
                <a:lstStyle/>
                <a:p>
                  <a:endParaRPr lang="ja-JP" altLang="en-US"/>
                </a:p>
              </p:txBody>
            </p:sp>
            <p:sp>
              <p:nvSpPr>
                <p:cNvPr id="9431" name="Rectangle 134"/>
                <p:cNvSpPr>
                  <a:spLocks noChangeArrowheads="1"/>
                </p:cNvSpPr>
                <p:nvPr/>
              </p:nvSpPr>
              <p:spPr bwMode="auto">
                <a:xfrm>
                  <a:off x="2107" y="1862"/>
                  <a:ext cx="61" cy="4"/>
                </a:xfrm>
                <a:prstGeom prst="rect">
                  <a:avLst/>
                </a:prstGeom>
                <a:solidFill>
                  <a:srgbClr val="3399FF"/>
                </a:solidFill>
                <a:ln w="9525">
                  <a:noFill/>
                  <a:miter lim="800000"/>
                  <a:headEnd/>
                  <a:tailEnd/>
                </a:ln>
              </p:spPr>
              <p:txBody>
                <a:bodyPr/>
                <a:lstStyle/>
                <a:p>
                  <a:endParaRPr lang="ja-JP" altLang="en-US"/>
                </a:p>
              </p:txBody>
            </p:sp>
          </p:grpSp>
          <p:sp>
            <p:nvSpPr>
              <p:cNvPr id="9390" name="Rectangle 135"/>
              <p:cNvSpPr>
                <a:spLocks noChangeArrowheads="1"/>
              </p:cNvSpPr>
              <p:nvPr/>
            </p:nvSpPr>
            <p:spPr bwMode="auto">
              <a:xfrm>
                <a:off x="2107" y="1700"/>
                <a:ext cx="61" cy="166"/>
              </a:xfrm>
              <a:prstGeom prst="rect">
                <a:avLst/>
              </a:prstGeom>
              <a:noFill/>
              <a:ln w="19050" cap="rnd">
                <a:solidFill>
                  <a:srgbClr val="000000"/>
                </a:solidFill>
                <a:miter lim="800000"/>
                <a:headEnd/>
                <a:tailEnd/>
              </a:ln>
            </p:spPr>
            <p:txBody>
              <a:bodyPr/>
              <a:lstStyle/>
              <a:p>
                <a:endParaRPr lang="ja-JP" altLang="en-US"/>
              </a:p>
            </p:txBody>
          </p:sp>
        </p:grpSp>
        <p:sp>
          <p:nvSpPr>
            <p:cNvPr id="9236" name="Rectangle 136"/>
            <p:cNvSpPr>
              <a:spLocks noChangeArrowheads="1"/>
            </p:cNvSpPr>
            <p:nvPr/>
          </p:nvSpPr>
          <p:spPr bwMode="auto">
            <a:xfrm rot="16200000" flipH="1">
              <a:off x="838" y="1463"/>
              <a:ext cx="411" cy="255"/>
            </a:xfrm>
            <a:prstGeom prst="rect">
              <a:avLst/>
            </a:prstGeom>
            <a:noFill/>
            <a:ln w="19050" cap="rnd">
              <a:solidFill>
                <a:srgbClr val="000000"/>
              </a:solidFill>
              <a:miter lim="800000"/>
              <a:headEnd/>
              <a:tailEnd/>
            </a:ln>
          </p:spPr>
          <p:txBody>
            <a:bodyPr/>
            <a:lstStyle/>
            <a:p>
              <a:endParaRPr lang="ja-JP" altLang="en-US"/>
            </a:p>
          </p:txBody>
        </p:sp>
        <p:grpSp>
          <p:nvGrpSpPr>
            <p:cNvPr id="9237" name="Group 137"/>
            <p:cNvGrpSpPr>
              <a:grpSpLocks/>
            </p:cNvGrpSpPr>
            <p:nvPr/>
          </p:nvGrpSpPr>
          <p:grpSpPr bwMode="auto">
            <a:xfrm rot="16200000" flipH="1">
              <a:off x="993" y="1637"/>
              <a:ext cx="95" cy="287"/>
              <a:chOff x="2107" y="1700"/>
              <a:chExt cx="61" cy="166"/>
            </a:xfrm>
          </p:grpSpPr>
          <p:grpSp>
            <p:nvGrpSpPr>
              <p:cNvPr id="9346" name="Group 138"/>
              <p:cNvGrpSpPr>
                <a:grpSpLocks/>
              </p:cNvGrpSpPr>
              <p:nvPr/>
            </p:nvGrpSpPr>
            <p:grpSpPr bwMode="auto">
              <a:xfrm>
                <a:off x="2107" y="1700"/>
                <a:ext cx="61" cy="166"/>
                <a:chOff x="2107" y="1700"/>
                <a:chExt cx="61" cy="166"/>
              </a:xfrm>
            </p:grpSpPr>
            <p:sp>
              <p:nvSpPr>
                <p:cNvPr id="9348" name="Rectangle 139"/>
                <p:cNvSpPr>
                  <a:spLocks noChangeArrowheads="1"/>
                </p:cNvSpPr>
                <p:nvPr/>
              </p:nvSpPr>
              <p:spPr bwMode="auto">
                <a:xfrm>
                  <a:off x="2107" y="170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49" name="Rectangle 140"/>
                <p:cNvSpPr>
                  <a:spLocks noChangeArrowheads="1"/>
                </p:cNvSpPr>
                <p:nvPr/>
              </p:nvSpPr>
              <p:spPr bwMode="auto">
                <a:xfrm>
                  <a:off x="2107" y="170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0" name="Rectangle 141"/>
                <p:cNvSpPr>
                  <a:spLocks noChangeArrowheads="1"/>
                </p:cNvSpPr>
                <p:nvPr/>
              </p:nvSpPr>
              <p:spPr bwMode="auto">
                <a:xfrm>
                  <a:off x="2107" y="170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1" name="Rectangle 142"/>
                <p:cNvSpPr>
                  <a:spLocks noChangeArrowheads="1"/>
                </p:cNvSpPr>
                <p:nvPr/>
              </p:nvSpPr>
              <p:spPr bwMode="auto">
                <a:xfrm>
                  <a:off x="2107" y="171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2" name="Rectangle 143"/>
                <p:cNvSpPr>
                  <a:spLocks noChangeArrowheads="1"/>
                </p:cNvSpPr>
                <p:nvPr/>
              </p:nvSpPr>
              <p:spPr bwMode="auto">
                <a:xfrm>
                  <a:off x="2107" y="171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3" name="Rectangle 144"/>
                <p:cNvSpPr>
                  <a:spLocks noChangeArrowheads="1"/>
                </p:cNvSpPr>
                <p:nvPr/>
              </p:nvSpPr>
              <p:spPr bwMode="auto">
                <a:xfrm>
                  <a:off x="2107" y="172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4" name="Rectangle 145"/>
                <p:cNvSpPr>
                  <a:spLocks noChangeArrowheads="1"/>
                </p:cNvSpPr>
                <p:nvPr/>
              </p:nvSpPr>
              <p:spPr bwMode="auto">
                <a:xfrm>
                  <a:off x="2107" y="172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5" name="Rectangle 146"/>
                <p:cNvSpPr>
                  <a:spLocks noChangeArrowheads="1"/>
                </p:cNvSpPr>
                <p:nvPr/>
              </p:nvSpPr>
              <p:spPr bwMode="auto">
                <a:xfrm>
                  <a:off x="2107" y="172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6" name="Rectangle 147"/>
                <p:cNvSpPr>
                  <a:spLocks noChangeArrowheads="1"/>
                </p:cNvSpPr>
                <p:nvPr/>
              </p:nvSpPr>
              <p:spPr bwMode="auto">
                <a:xfrm>
                  <a:off x="2107" y="173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7" name="Rectangle 148"/>
                <p:cNvSpPr>
                  <a:spLocks noChangeArrowheads="1"/>
                </p:cNvSpPr>
                <p:nvPr/>
              </p:nvSpPr>
              <p:spPr bwMode="auto">
                <a:xfrm>
                  <a:off x="2107" y="173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8" name="Rectangle 149"/>
                <p:cNvSpPr>
                  <a:spLocks noChangeArrowheads="1"/>
                </p:cNvSpPr>
                <p:nvPr/>
              </p:nvSpPr>
              <p:spPr bwMode="auto">
                <a:xfrm>
                  <a:off x="2107" y="174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59" name="Rectangle 150"/>
                <p:cNvSpPr>
                  <a:spLocks noChangeArrowheads="1"/>
                </p:cNvSpPr>
                <p:nvPr/>
              </p:nvSpPr>
              <p:spPr bwMode="auto">
                <a:xfrm>
                  <a:off x="2107" y="174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0" name="Rectangle 151"/>
                <p:cNvSpPr>
                  <a:spLocks noChangeArrowheads="1"/>
                </p:cNvSpPr>
                <p:nvPr/>
              </p:nvSpPr>
              <p:spPr bwMode="auto">
                <a:xfrm>
                  <a:off x="2107" y="1748"/>
                  <a:ext cx="61"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1" name="Rectangle 152"/>
                <p:cNvSpPr>
                  <a:spLocks noChangeArrowheads="1"/>
                </p:cNvSpPr>
                <p:nvPr/>
              </p:nvSpPr>
              <p:spPr bwMode="auto">
                <a:xfrm>
                  <a:off x="2107" y="1753"/>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2" name="Rectangle 153"/>
                <p:cNvSpPr>
                  <a:spLocks noChangeArrowheads="1"/>
                </p:cNvSpPr>
                <p:nvPr/>
              </p:nvSpPr>
              <p:spPr bwMode="auto">
                <a:xfrm>
                  <a:off x="2107" y="1757"/>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3" name="Rectangle 154"/>
                <p:cNvSpPr>
                  <a:spLocks noChangeArrowheads="1"/>
                </p:cNvSpPr>
                <p:nvPr/>
              </p:nvSpPr>
              <p:spPr bwMode="auto">
                <a:xfrm>
                  <a:off x="2107" y="1761"/>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4" name="Rectangle 155"/>
                <p:cNvSpPr>
                  <a:spLocks noChangeArrowheads="1"/>
                </p:cNvSpPr>
                <p:nvPr/>
              </p:nvSpPr>
              <p:spPr bwMode="auto">
                <a:xfrm>
                  <a:off x="2107" y="1765"/>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5" name="Rectangle 156"/>
                <p:cNvSpPr>
                  <a:spLocks noChangeArrowheads="1"/>
                </p:cNvSpPr>
                <p:nvPr/>
              </p:nvSpPr>
              <p:spPr bwMode="auto">
                <a:xfrm>
                  <a:off x="2107" y="1769"/>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6" name="Rectangle 157"/>
                <p:cNvSpPr>
                  <a:spLocks noChangeArrowheads="1"/>
                </p:cNvSpPr>
                <p:nvPr/>
              </p:nvSpPr>
              <p:spPr bwMode="auto">
                <a:xfrm>
                  <a:off x="2107" y="1773"/>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7" name="Rectangle 158"/>
                <p:cNvSpPr>
                  <a:spLocks noChangeArrowheads="1"/>
                </p:cNvSpPr>
                <p:nvPr/>
              </p:nvSpPr>
              <p:spPr bwMode="auto">
                <a:xfrm>
                  <a:off x="2107" y="1777"/>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8" name="Rectangle 159"/>
                <p:cNvSpPr>
                  <a:spLocks noChangeArrowheads="1"/>
                </p:cNvSpPr>
                <p:nvPr/>
              </p:nvSpPr>
              <p:spPr bwMode="auto">
                <a:xfrm>
                  <a:off x="2107" y="1781"/>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69" name="Rectangle 160"/>
                <p:cNvSpPr>
                  <a:spLocks noChangeArrowheads="1"/>
                </p:cNvSpPr>
                <p:nvPr/>
              </p:nvSpPr>
              <p:spPr bwMode="auto">
                <a:xfrm>
                  <a:off x="2107" y="1785"/>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0" name="Rectangle 161"/>
                <p:cNvSpPr>
                  <a:spLocks noChangeArrowheads="1"/>
                </p:cNvSpPr>
                <p:nvPr/>
              </p:nvSpPr>
              <p:spPr bwMode="auto">
                <a:xfrm>
                  <a:off x="2107" y="1789"/>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1" name="Rectangle 162"/>
                <p:cNvSpPr>
                  <a:spLocks noChangeArrowheads="1"/>
                </p:cNvSpPr>
                <p:nvPr/>
              </p:nvSpPr>
              <p:spPr bwMode="auto">
                <a:xfrm>
                  <a:off x="2107" y="1793"/>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2" name="Rectangle 163"/>
                <p:cNvSpPr>
                  <a:spLocks noChangeArrowheads="1"/>
                </p:cNvSpPr>
                <p:nvPr/>
              </p:nvSpPr>
              <p:spPr bwMode="auto">
                <a:xfrm>
                  <a:off x="2107" y="1797"/>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3" name="Rectangle 164"/>
                <p:cNvSpPr>
                  <a:spLocks noChangeArrowheads="1"/>
                </p:cNvSpPr>
                <p:nvPr/>
              </p:nvSpPr>
              <p:spPr bwMode="auto">
                <a:xfrm>
                  <a:off x="2107" y="1801"/>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4" name="Rectangle 165"/>
                <p:cNvSpPr>
                  <a:spLocks noChangeArrowheads="1"/>
                </p:cNvSpPr>
                <p:nvPr/>
              </p:nvSpPr>
              <p:spPr bwMode="auto">
                <a:xfrm>
                  <a:off x="2107" y="1805"/>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5" name="Rectangle 166"/>
                <p:cNvSpPr>
                  <a:spLocks noChangeArrowheads="1"/>
                </p:cNvSpPr>
                <p:nvPr/>
              </p:nvSpPr>
              <p:spPr bwMode="auto">
                <a:xfrm>
                  <a:off x="2107" y="1809"/>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6" name="Rectangle 167"/>
                <p:cNvSpPr>
                  <a:spLocks noChangeArrowheads="1"/>
                </p:cNvSpPr>
                <p:nvPr/>
              </p:nvSpPr>
              <p:spPr bwMode="auto">
                <a:xfrm>
                  <a:off x="2107" y="1813"/>
                  <a:ext cx="61" cy="5"/>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7" name="Rectangle 168"/>
                <p:cNvSpPr>
                  <a:spLocks noChangeArrowheads="1"/>
                </p:cNvSpPr>
                <p:nvPr/>
              </p:nvSpPr>
              <p:spPr bwMode="auto">
                <a:xfrm>
                  <a:off x="2107" y="181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8" name="Rectangle 169"/>
                <p:cNvSpPr>
                  <a:spLocks noChangeArrowheads="1"/>
                </p:cNvSpPr>
                <p:nvPr/>
              </p:nvSpPr>
              <p:spPr bwMode="auto">
                <a:xfrm>
                  <a:off x="2107" y="182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79" name="Rectangle 170"/>
                <p:cNvSpPr>
                  <a:spLocks noChangeArrowheads="1"/>
                </p:cNvSpPr>
                <p:nvPr/>
              </p:nvSpPr>
              <p:spPr bwMode="auto">
                <a:xfrm>
                  <a:off x="2107" y="182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0" name="Rectangle 171"/>
                <p:cNvSpPr>
                  <a:spLocks noChangeArrowheads="1"/>
                </p:cNvSpPr>
                <p:nvPr/>
              </p:nvSpPr>
              <p:spPr bwMode="auto">
                <a:xfrm>
                  <a:off x="2107" y="183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1" name="Rectangle 172"/>
                <p:cNvSpPr>
                  <a:spLocks noChangeArrowheads="1"/>
                </p:cNvSpPr>
                <p:nvPr/>
              </p:nvSpPr>
              <p:spPr bwMode="auto">
                <a:xfrm>
                  <a:off x="2107" y="183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2" name="Rectangle 173"/>
                <p:cNvSpPr>
                  <a:spLocks noChangeArrowheads="1"/>
                </p:cNvSpPr>
                <p:nvPr/>
              </p:nvSpPr>
              <p:spPr bwMode="auto">
                <a:xfrm>
                  <a:off x="2107" y="183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3" name="Rectangle 174"/>
                <p:cNvSpPr>
                  <a:spLocks noChangeArrowheads="1"/>
                </p:cNvSpPr>
                <p:nvPr/>
              </p:nvSpPr>
              <p:spPr bwMode="auto">
                <a:xfrm>
                  <a:off x="2107" y="184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4" name="Rectangle 175"/>
                <p:cNvSpPr>
                  <a:spLocks noChangeArrowheads="1"/>
                </p:cNvSpPr>
                <p:nvPr/>
              </p:nvSpPr>
              <p:spPr bwMode="auto">
                <a:xfrm>
                  <a:off x="2107" y="1846"/>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5" name="Rectangle 176"/>
                <p:cNvSpPr>
                  <a:spLocks noChangeArrowheads="1"/>
                </p:cNvSpPr>
                <p:nvPr/>
              </p:nvSpPr>
              <p:spPr bwMode="auto">
                <a:xfrm>
                  <a:off x="2107" y="1850"/>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6" name="Rectangle 177"/>
                <p:cNvSpPr>
                  <a:spLocks noChangeArrowheads="1"/>
                </p:cNvSpPr>
                <p:nvPr/>
              </p:nvSpPr>
              <p:spPr bwMode="auto">
                <a:xfrm>
                  <a:off x="2107" y="1854"/>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7" name="Rectangle 178"/>
                <p:cNvSpPr>
                  <a:spLocks noChangeArrowheads="1"/>
                </p:cNvSpPr>
                <p:nvPr/>
              </p:nvSpPr>
              <p:spPr bwMode="auto">
                <a:xfrm>
                  <a:off x="2107" y="1858"/>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sp>
              <p:nvSpPr>
                <p:cNvPr id="9388" name="Rectangle 179"/>
                <p:cNvSpPr>
                  <a:spLocks noChangeArrowheads="1"/>
                </p:cNvSpPr>
                <p:nvPr/>
              </p:nvSpPr>
              <p:spPr bwMode="auto">
                <a:xfrm>
                  <a:off x="2107" y="1862"/>
                  <a:ext cx="61" cy="4"/>
                </a:xfrm>
                <a:prstGeom prst="rect">
                  <a:avLst/>
                </a:prstGeom>
                <a:gradFill rotWithShape="0">
                  <a:gsLst>
                    <a:gs pos="0">
                      <a:srgbClr val="0000FF"/>
                    </a:gs>
                    <a:gs pos="100000">
                      <a:srgbClr val="000076"/>
                    </a:gs>
                  </a:gsLst>
                  <a:lin ang="0" scaled="1"/>
                </a:gradFill>
                <a:ln w="9525">
                  <a:noFill/>
                  <a:miter lim="800000"/>
                  <a:headEnd/>
                  <a:tailEnd/>
                </a:ln>
              </p:spPr>
              <p:txBody>
                <a:bodyPr/>
                <a:lstStyle/>
                <a:p>
                  <a:endParaRPr lang="ja-JP" altLang="en-US"/>
                </a:p>
              </p:txBody>
            </p:sp>
          </p:grpSp>
          <p:sp>
            <p:nvSpPr>
              <p:cNvPr id="18565" name="Rectangle 180"/>
              <p:cNvSpPr>
                <a:spLocks noChangeArrowheads="1"/>
              </p:cNvSpPr>
              <p:nvPr/>
            </p:nvSpPr>
            <p:spPr bwMode="auto">
              <a:xfrm>
                <a:off x="2107" y="1700"/>
                <a:ext cx="61" cy="166"/>
              </a:xfrm>
              <a:prstGeom prst="rect">
                <a:avLst/>
              </a:prstGeom>
              <a:solidFill>
                <a:schemeClr val="tx1">
                  <a:lumMod val="65000"/>
                  <a:lumOff val="35000"/>
                </a:schemeClr>
              </a:solidFill>
              <a:ln w="19050" cap="rnd">
                <a:solidFill>
                  <a:srgbClr val="000000"/>
                </a:solidFill>
                <a:miter lim="800000"/>
                <a:headEnd/>
                <a:tailEnd/>
              </a:ln>
            </p:spPr>
            <p:txBody>
              <a:bodyPr/>
              <a:lstStyle/>
              <a:p>
                <a:pPr>
                  <a:defRPr/>
                </a:pPr>
                <a:endParaRPr lang="ja-JP" altLang="en-US"/>
              </a:p>
            </p:txBody>
          </p:sp>
        </p:grpSp>
        <p:sp>
          <p:nvSpPr>
            <p:cNvPr id="9238" name="Line 181"/>
            <p:cNvSpPr>
              <a:spLocks noChangeShapeType="1"/>
            </p:cNvSpPr>
            <p:nvPr/>
          </p:nvSpPr>
          <p:spPr bwMode="auto">
            <a:xfrm rot="-5400000" flipH="1" flipV="1">
              <a:off x="972" y="1556"/>
              <a:ext cx="298" cy="57"/>
            </a:xfrm>
            <a:prstGeom prst="line">
              <a:avLst/>
            </a:prstGeom>
            <a:noFill/>
            <a:ln w="19050">
              <a:solidFill>
                <a:srgbClr val="FF9900"/>
              </a:solidFill>
              <a:round/>
              <a:headEnd/>
              <a:tailEnd/>
            </a:ln>
          </p:spPr>
          <p:txBody>
            <a:bodyPr/>
            <a:lstStyle/>
            <a:p>
              <a:endParaRPr lang="ja-JP" altLang="en-US"/>
            </a:p>
          </p:txBody>
        </p:sp>
        <p:sp>
          <p:nvSpPr>
            <p:cNvPr id="9239" name="Line 182"/>
            <p:cNvSpPr>
              <a:spLocks noChangeShapeType="1"/>
            </p:cNvSpPr>
            <p:nvPr/>
          </p:nvSpPr>
          <p:spPr bwMode="auto">
            <a:xfrm rot="-5400000" flipH="1" flipV="1">
              <a:off x="915" y="1574"/>
              <a:ext cx="298" cy="22"/>
            </a:xfrm>
            <a:prstGeom prst="line">
              <a:avLst/>
            </a:prstGeom>
            <a:noFill/>
            <a:ln w="19050">
              <a:solidFill>
                <a:srgbClr val="FF9900"/>
              </a:solidFill>
              <a:round/>
              <a:headEnd/>
              <a:tailEnd/>
            </a:ln>
          </p:spPr>
          <p:txBody>
            <a:bodyPr/>
            <a:lstStyle/>
            <a:p>
              <a:endParaRPr lang="ja-JP" altLang="en-US"/>
            </a:p>
          </p:txBody>
        </p:sp>
        <p:sp>
          <p:nvSpPr>
            <p:cNvPr id="9240" name="Line 183"/>
            <p:cNvSpPr>
              <a:spLocks noChangeShapeType="1"/>
            </p:cNvSpPr>
            <p:nvPr/>
          </p:nvSpPr>
          <p:spPr bwMode="auto">
            <a:xfrm rot="16200000" flipH="1">
              <a:off x="870" y="1574"/>
              <a:ext cx="298" cy="21"/>
            </a:xfrm>
            <a:prstGeom prst="line">
              <a:avLst/>
            </a:prstGeom>
            <a:noFill/>
            <a:ln w="19050">
              <a:solidFill>
                <a:srgbClr val="FF9900"/>
              </a:solidFill>
              <a:round/>
              <a:headEnd/>
              <a:tailEnd/>
            </a:ln>
          </p:spPr>
          <p:txBody>
            <a:bodyPr/>
            <a:lstStyle/>
            <a:p>
              <a:endParaRPr lang="ja-JP" altLang="en-US"/>
            </a:p>
          </p:txBody>
        </p:sp>
        <p:sp>
          <p:nvSpPr>
            <p:cNvPr id="9241" name="Line 184"/>
            <p:cNvSpPr>
              <a:spLocks noChangeShapeType="1"/>
            </p:cNvSpPr>
            <p:nvPr/>
          </p:nvSpPr>
          <p:spPr bwMode="auto">
            <a:xfrm rot="16200000" flipH="1">
              <a:off x="824" y="1553"/>
              <a:ext cx="298" cy="64"/>
            </a:xfrm>
            <a:prstGeom prst="line">
              <a:avLst/>
            </a:prstGeom>
            <a:noFill/>
            <a:ln w="19050">
              <a:solidFill>
                <a:srgbClr val="FF9900"/>
              </a:solidFill>
              <a:round/>
              <a:headEnd/>
              <a:tailEnd/>
            </a:ln>
          </p:spPr>
          <p:txBody>
            <a:bodyPr/>
            <a:lstStyle/>
            <a:p>
              <a:endParaRPr lang="ja-JP" altLang="en-US"/>
            </a:p>
          </p:txBody>
        </p:sp>
        <p:sp>
          <p:nvSpPr>
            <p:cNvPr id="9242" name="Rectangle 185"/>
            <p:cNvSpPr>
              <a:spLocks noChangeArrowheads="1"/>
            </p:cNvSpPr>
            <p:nvPr/>
          </p:nvSpPr>
          <p:spPr bwMode="auto">
            <a:xfrm>
              <a:off x="2219" y="1652"/>
              <a:ext cx="451" cy="154"/>
            </a:xfrm>
            <a:prstGeom prst="rect">
              <a:avLst/>
            </a:prstGeom>
            <a:noFill/>
            <a:ln w="9525">
              <a:noFill/>
              <a:miter lim="800000"/>
              <a:headEnd/>
              <a:tailEnd/>
            </a:ln>
          </p:spPr>
          <p:txBody>
            <a:bodyPr wrap="none" lIns="0" tIns="0" rIns="0" bIns="0">
              <a:spAutoFit/>
            </a:bodyPr>
            <a:lstStyle/>
            <a:p>
              <a:r>
                <a:rPr lang="ja-JP" altLang="en-US" sz="1600" b="1">
                  <a:latin typeface="ＭＳ Ｐゴシック" pitchFamily="50" charset="-128"/>
                </a:rPr>
                <a:t>中性子</a:t>
              </a:r>
              <a:r>
                <a:rPr lang="en-US" altLang="ja-JP" sz="1600" b="1">
                  <a:latin typeface="ＭＳ Ｐゴシック" pitchFamily="50" charset="-128"/>
                </a:rPr>
                <a:t>II</a:t>
              </a:r>
            </a:p>
          </p:txBody>
        </p:sp>
        <p:sp>
          <p:nvSpPr>
            <p:cNvPr id="16413" name="Rectangle 186"/>
            <p:cNvSpPr>
              <a:spLocks noChangeArrowheads="1"/>
            </p:cNvSpPr>
            <p:nvPr/>
          </p:nvSpPr>
          <p:spPr bwMode="auto">
            <a:xfrm rot="5400000">
              <a:off x="2952" y="1052"/>
              <a:ext cx="768" cy="240"/>
            </a:xfrm>
            <a:prstGeom prst="rect">
              <a:avLst/>
            </a:prstGeom>
            <a:solidFill>
              <a:schemeClr val="tx1">
                <a:lumMod val="50000"/>
                <a:lumOff val="50000"/>
              </a:schemeClr>
            </a:solidFill>
            <a:ln w="19050">
              <a:solidFill>
                <a:schemeClr val="tx1"/>
              </a:solidFill>
              <a:miter lim="800000"/>
              <a:headEnd/>
              <a:tailEnd/>
            </a:ln>
          </p:spPr>
          <p:txBody>
            <a:bodyPr wrap="none" anchor="ctr"/>
            <a:lstStyle/>
            <a:p>
              <a:pPr>
                <a:defRPr/>
              </a:pPr>
              <a:endParaRPr lang="ja-JP" altLang="en-US"/>
            </a:p>
          </p:txBody>
        </p:sp>
        <p:sp>
          <p:nvSpPr>
            <p:cNvPr id="9244" name="Rectangle 187"/>
            <p:cNvSpPr>
              <a:spLocks noChangeArrowheads="1"/>
            </p:cNvSpPr>
            <p:nvPr/>
          </p:nvSpPr>
          <p:spPr bwMode="auto">
            <a:xfrm>
              <a:off x="3166" y="1656"/>
              <a:ext cx="386" cy="154"/>
            </a:xfrm>
            <a:prstGeom prst="rect">
              <a:avLst/>
            </a:prstGeom>
            <a:noFill/>
            <a:ln w="9525">
              <a:noFill/>
              <a:miter lim="800000"/>
              <a:headEnd/>
              <a:tailEnd/>
            </a:ln>
          </p:spPr>
          <p:txBody>
            <a:bodyPr wrap="none" lIns="0" tIns="0" rIns="0" bIns="0">
              <a:spAutoFit/>
            </a:bodyPr>
            <a:lstStyle/>
            <a:p>
              <a:r>
                <a:rPr lang="ja-JP" altLang="en-US" sz="1600" b="1">
                  <a:solidFill>
                    <a:srgbClr val="000000"/>
                  </a:solidFill>
                  <a:latin typeface="ＭＳ Ｐゴシック" pitchFamily="50" charset="-128"/>
                </a:rPr>
                <a:t>被写体</a:t>
              </a:r>
              <a:endParaRPr lang="ja-JP" altLang="en-US" sz="1600">
                <a:latin typeface="ＭＳ Ｐゴシック" pitchFamily="50" charset="-128"/>
              </a:endParaRPr>
            </a:p>
          </p:txBody>
        </p:sp>
        <p:sp>
          <p:nvSpPr>
            <p:cNvPr id="9245" name="AutoShape 188"/>
            <p:cNvSpPr>
              <a:spLocks noChangeArrowheads="1"/>
            </p:cNvSpPr>
            <p:nvPr/>
          </p:nvSpPr>
          <p:spPr bwMode="auto">
            <a:xfrm rot="5400000" flipH="1">
              <a:off x="2062" y="738"/>
              <a:ext cx="820" cy="816"/>
            </a:xfrm>
            <a:prstGeom prst="flowChartManualOperation">
              <a:avLst/>
            </a:prstGeom>
            <a:noFill/>
            <a:ln w="19050">
              <a:solidFill>
                <a:schemeClr val="tx1"/>
              </a:solidFill>
              <a:miter lim="800000"/>
              <a:headEnd/>
              <a:tailEnd/>
            </a:ln>
          </p:spPr>
          <p:txBody>
            <a:bodyPr wrap="none" anchor="ctr"/>
            <a:lstStyle/>
            <a:p>
              <a:endParaRPr lang="ja-JP" altLang="en-US"/>
            </a:p>
          </p:txBody>
        </p:sp>
        <p:sp>
          <p:nvSpPr>
            <p:cNvPr id="18464" name="Line 189"/>
            <p:cNvSpPr>
              <a:spLocks noChangeShapeType="1"/>
            </p:cNvSpPr>
            <p:nvPr/>
          </p:nvSpPr>
          <p:spPr bwMode="auto">
            <a:xfrm>
              <a:off x="2856" y="740"/>
              <a:ext cx="0" cy="816"/>
            </a:xfrm>
            <a:prstGeom prst="line">
              <a:avLst/>
            </a:prstGeom>
            <a:noFill/>
            <a:ln w="57150">
              <a:solidFill>
                <a:schemeClr val="tx1">
                  <a:lumMod val="50000"/>
                  <a:lumOff val="50000"/>
                </a:schemeClr>
              </a:solidFill>
              <a:round/>
              <a:headEnd/>
              <a:tailEnd/>
            </a:ln>
          </p:spPr>
          <p:txBody>
            <a:bodyPr/>
            <a:lstStyle/>
            <a:p>
              <a:pPr>
                <a:defRPr/>
              </a:pPr>
              <a:endParaRPr lang="ja-JP" altLang="en-US"/>
            </a:p>
          </p:txBody>
        </p:sp>
        <p:sp>
          <p:nvSpPr>
            <p:cNvPr id="16417" name="Line 190"/>
            <p:cNvSpPr>
              <a:spLocks noChangeShapeType="1"/>
            </p:cNvSpPr>
            <p:nvPr/>
          </p:nvSpPr>
          <p:spPr bwMode="auto">
            <a:xfrm flipH="1">
              <a:off x="2094" y="800"/>
              <a:ext cx="737" cy="192"/>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18" name="Line 191"/>
            <p:cNvSpPr>
              <a:spLocks noChangeShapeType="1"/>
            </p:cNvSpPr>
            <p:nvPr/>
          </p:nvSpPr>
          <p:spPr bwMode="auto">
            <a:xfrm flipH="1">
              <a:off x="2094" y="968"/>
              <a:ext cx="737" cy="96"/>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19" name="Line 192"/>
            <p:cNvSpPr>
              <a:spLocks noChangeShapeType="1"/>
            </p:cNvSpPr>
            <p:nvPr/>
          </p:nvSpPr>
          <p:spPr bwMode="auto">
            <a:xfrm flipH="1">
              <a:off x="2094" y="1124"/>
              <a:ext cx="737" cy="0"/>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20" name="Line 193"/>
            <p:cNvSpPr>
              <a:spLocks noChangeShapeType="1"/>
            </p:cNvSpPr>
            <p:nvPr/>
          </p:nvSpPr>
          <p:spPr bwMode="auto">
            <a:xfrm flipH="1" flipV="1">
              <a:off x="2094" y="1190"/>
              <a:ext cx="737" cy="96"/>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6421" name="Line 194"/>
            <p:cNvSpPr>
              <a:spLocks noChangeShapeType="1"/>
            </p:cNvSpPr>
            <p:nvPr/>
          </p:nvSpPr>
          <p:spPr bwMode="auto">
            <a:xfrm flipH="1" flipV="1">
              <a:off x="2101" y="1250"/>
              <a:ext cx="737" cy="240"/>
            </a:xfrm>
            <a:prstGeom prst="line">
              <a:avLst/>
            </a:prstGeom>
            <a:noFill/>
            <a:ln w="19050">
              <a:solidFill>
                <a:schemeClr val="accent6"/>
              </a:solidFill>
              <a:round/>
              <a:headEnd/>
              <a:tailEnd type="triangle" w="med" len="med"/>
            </a:ln>
          </p:spPr>
          <p:txBody>
            <a:bodyPr/>
            <a:lstStyle/>
            <a:p>
              <a:pPr>
                <a:defRPr/>
              </a:pPr>
              <a:endParaRPr lang="ja-JP" altLang="en-US"/>
            </a:p>
          </p:txBody>
        </p:sp>
        <p:sp>
          <p:nvSpPr>
            <p:cNvPr id="18470" name="Line 195"/>
            <p:cNvSpPr>
              <a:spLocks noChangeShapeType="1"/>
            </p:cNvSpPr>
            <p:nvPr/>
          </p:nvSpPr>
          <p:spPr bwMode="auto">
            <a:xfrm>
              <a:off x="2082" y="911"/>
              <a:ext cx="0" cy="476"/>
            </a:xfrm>
            <a:prstGeom prst="line">
              <a:avLst/>
            </a:prstGeom>
            <a:noFill/>
            <a:ln w="57150">
              <a:solidFill>
                <a:schemeClr val="tx1">
                  <a:lumMod val="50000"/>
                  <a:lumOff val="50000"/>
                </a:schemeClr>
              </a:solidFill>
              <a:round/>
              <a:headEnd/>
              <a:tailEnd/>
            </a:ln>
          </p:spPr>
          <p:txBody>
            <a:bodyPr/>
            <a:lstStyle/>
            <a:p>
              <a:pPr>
                <a:defRPr/>
              </a:pPr>
              <a:endParaRPr lang="ja-JP" altLang="en-US"/>
            </a:p>
          </p:txBody>
        </p:sp>
        <p:sp>
          <p:nvSpPr>
            <p:cNvPr id="16423" name="Text Box 196"/>
            <p:cNvSpPr txBox="1">
              <a:spLocks noChangeArrowheads="1"/>
            </p:cNvSpPr>
            <p:nvPr/>
          </p:nvSpPr>
          <p:spPr bwMode="auto">
            <a:xfrm>
              <a:off x="2502" y="1016"/>
              <a:ext cx="240" cy="213"/>
            </a:xfrm>
            <a:prstGeom prst="rect">
              <a:avLst/>
            </a:prstGeom>
            <a:solidFill>
              <a:schemeClr val="bg1"/>
            </a:solidFill>
            <a:ln w="9525">
              <a:noFill/>
              <a:miter lim="800000"/>
              <a:headEnd/>
              <a:tailEnd/>
            </a:ln>
          </p:spPr>
          <p:txBody>
            <a:bodyPr>
              <a:spAutoFit/>
            </a:bodyPr>
            <a:lstStyle/>
            <a:p>
              <a:pPr algn="ctr">
                <a:spcBef>
                  <a:spcPct val="50000"/>
                </a:spcBef>
                <a:defRPr/>
              </a:pPr>
              <a:r>
                <a:rPr lang="en-US" altLang="ja-JP" sz="1600" dirty="0">
                  <a:ln>
                    <a:solidFill>
                      <a:srgbClr val="FFC000"/>
                    </a:solidFill>
                  </a:ln>
                  <a:solidFill>
                    <a:schemeClr val="accent2"/>
                  </a:solidFill>
                </a:rPr>
                <a:t>e</a:t>
              </a:r>
              <a:r>
                <a:rPr lang="en-US" altLang="ja-JP" sz="1600" baseline="30000" dirty="0">
                  <a:ln>
                    <a:solidFill>
                      <a:srgbClr val="FFC000"/>
                    </a:solidFill>
                  </a:ln>
                  <a:solidFill>
                    <a:schemeClr val="accent2"/>
                  </a:solidFill>
                </a:rPr>
                <a:t>-</a:t>
              </a:r>
              <a:endParaRPr lang="en-US" altLang="ja-JP" sz="1600" dirty="0">
                <a:ln>
                  <a:solidFill>
                    <a:srgbClr val="FFC000"/>
                  </a:solidFill>
                </a:ln>
                <a:solidFill>
                  <a:schemeClr val="accent2"/>
                </a:solidFill>
              </a:endParaRPr>
            </a:p>
          </p:txBody>
        </p:sp>
        <p:grpSp>
          <p:nvGrpSpPr>
            <p:cNvPr id="9254" name="Group 197"/>
            <p:cNvGrpSpPr>
              <a:grpSpLocks/>
            </p:cNvGrpSpPr>
            <p:nvPr/>
          </p:nvGrpSpPr>
          <p:grpSpPr bwMode="auto">
            <a:xfrm>
              <a:off x="1696" y="962"/>
              <a:ext cx="320" cy="111"/>
              <a:chOff x="3888" y="1008"/>
              <a:chExt cx="324" cy="116"/>
            </a:xfrm>
          </p:grpSpPr>
          <p:grpSp>
            <p:nvGrpSpPr>
              <p:cNvPr id="9321" name="Group 198"/>
              <p:cNvGrpSpPr>
                <a:grpSpLocks/>
              </p:cNvGrpSpPr>
              <p:nvPr/>
            </p:nvGrpSpPr>
            <p:grpSpPr bwMode="auto">
              <a:xfrm flipH="1">
                <a:off x="3964" y="1042"/>
                <a:ext cx="248" cy="46"/>
                <a:chOff x="1230" y="843"/>
                <a:chExt cx="171" cy="28"/>
              </a:xfrm>
            </p:grpSpPr>
            <p:sp>
              <p:nvSpPr>
                <p:cNvPr id="9340" name="Freeform 199"/>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341" name="Freeform 200"/>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342" name="Freeform 201"/>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343" name="Freeform 202"/>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344" name="Freeform 203"/>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345" name="Freeform 204"/>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9322" name="Group 205"/>
              <p:cNvGrpSpPr>
                <a:grpSpLocks/>
              </p:cNvGrpSpPr>
              <p:nvPr/>
            </p:nvGrpSpPr>
            <p:grpSpPr bwMode="auto">
              <a:xfrm flipH="1">
                <a:off x="3888" y="1008"/>
                <a:ext cx="100" cy="116"/>
                <a:chOff x="1384" y="823"/>
                <a:chExt cx="69" cy="69"/>
              </a:xfrm>
            </p:grpSpPr>
            <p:sp>
              <p:nvSpPr>
                <p:cNvPr id="9338" name="Line 206"/>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9339" name="Freeform 207"/>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9323" name="Freeform 208"/>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324" name="Freeform 209"/>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325" name="Freeform 210"/>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326" name="Freeform 211"/>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327" name="Freeform 212"/>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328" name="Freeform 213"/>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9329" name="Freeform 214"/>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330" name="Freeform 215"/>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331" name="Freeform 216"/>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332" name="Freeform 217"/>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333" name="Freeform 218"/>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334" name="Freeform 219"/>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9335" name="Group 220"/>
              <p:cNvGrpSpPr>
                <a:grpSpLocks/>
              </p:cNvGrpSpPr>
              <p:nvPr/>
            </p:nvGrpSpPr>
            <p:grpSpPr bwMode="auto">
              <a:xfrm flipH="1">
                <a:off x="3888" y="1008"/>
                <a:ext cx="100" cy="116"/>
                <a:chOff x="1384" y="823"/>
                <a:chExt cx="69" cy="69"/>
              </a:xfrm>
            </p:grpSpPr>
            <p:sp>
              <p:nvSpPr>
                <p:cNvPr id="9336" name="Line 221"/>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9337" name="Freeform 222"/>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grpSp>
          <p:nvGrpSpPr>
            <p:cNvPr id="9255" name="Group 223"/>
            <p:cNvGrpSpPr>
              <a:grpSpLocks/>
            </p:cNvGrpSpPr>
            <p:nvPr/>
          </p:nvGrpSpPr>
          <p:grpSpPr bwMode="auto">
            <a:xfrm>
              <a:off x="1696" y="1076"/>
              <a:ext cx="320" cy="111"/>
              <a:chOff x="3888" y="1008"/>
              <a:chExt cx="324" cy="116"/>
            </a:xfrm>
          </p:grpSpPr>
          <p:grpSp>
            <p:nvGrpSpPr>
              <p:cNvPr id="9296" name="Group 224"/>
              <p:cNvGrpSpPr>
                <a:grpSpLocks/>
              </p:cNvGrpSpPr>
              <p:nvPr/>
            </p:nvGrpSpPr>
            <p:grpSpPr bwMode="auto">
              <a:xfrm flipH="1">
                <a:off x="3964" y="1042"/>
                <a:ext cx="248" cy="46"/>
                <a:chOff x="1230" y="843"/>
                <a:chExt cx="171" cy="28"/>
              </a:xfrm>
            </p:grpSpPr>
            <p:sp>
              <p:nvSpPr>
                <p:cNvPr id="9315" name="Freeform 225"/>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316" name="Freeform 226"/>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317" name="Freeform 227"/>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318" name="Freeform 228"/>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319" name="Freeform 229"/>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320" name="Freeform 230"/>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9297" name="Group 231"/>
              <p:cNvGrpSpPr>
                <a:grpSpLocks/>
              </p:cNvGrpSpPr>
              <p:nvPr/>
            </p:nvGrpSpPr>
            <p:grpSpPr bwMode="auto">
              <a:xfrm flipH="1">
                <a:off x="3888" y="1008"/>
                <a:ext cx="100" cy="116"/>
                <a:chOff x="1384" y="823"/>
                <a:chExt cx="69" cy="69"/>
              </a:xfrm>
            </p:grpSpPr>
            <p:sp>
              <p:nvSpPr>
                <p:cNvPr id="9313" name="Line 232"/>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9314" name="Freeform 233"/>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9298" name="Freeform 234"/>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299" name="Freeform 235"/>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300" name="Freeform 236"/>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301" name="Freeform 237"/>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302" name="Freeform 238"/>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303" name="Freeform 239"/>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9304" name="Freeform 240"/>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305" name="Freeform 241"/>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306" name="Freeform 242"/>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307" name="Freeform 243"/>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308" name="Freeform 244"/>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309" name="Freeform 245"/>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9310" name="Group 246"/>
              <p:cNvGrpSpPr>
                <a:grpSpLocks/>
              </p:cNvGrpSpPr>
              <p:nvPr/>
            </p:nvGrpSpPr>
            <p:grpSpPr bwMode="auto">
              <a:xfrm flipH="1">
                <a:off x="3888" y="1008"/>
                <a:ext cx="100" cy="116"/>
                <a:chOff x="1384" y="823"/>
                <a:chExt cx="69" cy="69"/>
              </a:xfrm>
            </p:grpSpPr>
            <p:sp>
              <p:nvSpPr>
                <p:cNvPr id="9311" name="Line 247"/>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9312" name="Freeform 248"/>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grpSp>
          <p:nvGrpSpPr>
            <p:cNvPr id="9256" name="Group 249"/>
            <p:cNvGrpSpPr>
              <a:grpSpLocks/>
            </p:cNvGrpSpPr>
            <p:nvPr/>
          </p:nvGrpSpPr>
          <p:grpSpPr bwMode="auto">
            <a:xfrm>
              <a:off x="1696" y="1184"/>
              <a:ext cx="320" cy="111"/>
              <a:chOff x="3888" y="1008"/>
              <a:chExt cx="324" cy="116"/>
            </a:xfrm>
          </p:grpSpPr>
          <p:grpSp>
            <p:nvGrpSpPr>
              <p:cNvPr id="9271" name="Group 250"/>
              <p:cNvGrpSpPr>
                <a:grpSpLocks/>
              </p:cNvGrpSpPr>
              <p:nvPr/>
            </p:nvGrpSpPr>
            <p:grpSpPr bwMode="auto">
              <a:xfrm flipH="1">
                <a:off x="3964" y="1042"/>
                <a:ext cx="248" cy="46"/>
                <a:chOff x="1230" y="843"/>
                <a:chExt cx="171" cy="28"/>
              </a:xfrm>
            </p:grpSpPr>
            <p:sp>
              <p:nvSpPr>
                <p:cNvPr id="9290" name="Freeform 251"/>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291" name="Freeform 252"/>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292" name="Freeform 253"/>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293" name="Freeform 254"/>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294" name="Freeform 255"/>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295" name="Freeform 256"/>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9272" name="Group 257"/>
              <p:cNvGrpSpPr>
                <a:grpSpLocks/>
              </p:cNvGrpSpPr>
              <p:nvPr/>
            </p:nvGrpSpPr>
            <p:grpSpPr bwMode="auto">
              <a:xfrm flipH="1">
                <a:off x="3888" y="1008"/>
                <a:ext cx="100" cy="116"/>
                <a:chOff x="1384" y="823"/>
                <a:chExt cx="69" cy="69"/>
              </a:xfrm>
            </p:grpSpPr>
            <p:sp>
              <p:nvSpPr>
                <p:cNvPr id="9288" name="Line 258"/>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9289" name="Freeform 259"/>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9273" name="Freeform 260"/>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274" name="Freeform 261"/>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275" name="Freeform 262"/>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276" name="Freeform 263"/>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277" name="Freeform 264"/>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278" name="Freeform 265"/>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9279" name="Freeform 266"/>
              <p:cNvSpPr>
                <a:spLocks/>
              </p:cNvSpPr>
              <p:nvPr/>
            </p:nvSpPr>
            <p:spPr bwMode="auto">
              <a:xfrm flipH="1">
                <a:off x="4172" y="1042"/>
                <a:ext cx="40" cy="27"/>
              </a:xfrm>
              <a:custGeom>
                <a:avLst/>
                <a:gdLst>
                  <a:gd name="T0" fmla="*/ 0 w 7"/>
                  <a:gd name="T1" fmla="*/ 377669 h 4"/>
                  <a:gd name="T2" fmla="*/ 139754 w 7"/>
                  <a:gd name="T3" fmla="*/ 0 h 4"/>
                  <a:gd name="T4" fmla="*/ 244246 w 7"/>
                  <a:gd name="T5" fmla="*/ 377669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9280" name="Freeform 267"/>
              <p:cNvSpPr>
                <a:spLocks/>
              </p:cNvSpPr>
              <p:nvPr/>
            </p:nvSpPr>
            <p:spPr bwMode="auto">
              <a:xfrm flipH="1">
                <a:off x="4129"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9281" name="Freeform 268"/>
              <p:cNvSpPr>
                <a:spLocks/>
              </p:cNvSpPr>
              <p:nvPr/>
            </p:nvSpPr>
            <p:spPr bwMode="auto">
              <a:xfrm flipH="1">
                <a:off x="4089" y="1042"/>
                <a:ext cx="40" cy="20"/>
              </a:xfrm>
              <a:custGeom>
                <a:avLst/>
                <a:gdLst>
                  <a:gd name="T0" fmla="*/ 0 w 7"/>
                  <a:gd name="T1" fmla="*/ 262800 h 3"/>
                  <a:gd name="T2" fmla="*/ 139754 w 7"/>
                  <a:gd name="T3" fmla="*/ 0 h 3"/>
                  <a:gd name="T4" fmla="*/ 244246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9282" name="Freeform 269"/>
              <p:cNvSpPr>
                <a:spLocks/>
              </p:cNvSpPr>
              <p:nvPr/>
            </p:nvSpPr>
            <p:spPr bwMode="auto">
              <a:xfrm flipH="1">
                <a:off x="4046" y="1062"/>
                <a:ext cx="43" cy="26"/>
              </a:xfrm>
              <a:custGeom>
                <a:avLst/>
                <a:gdLst>
                  <a:gd name="T0" fmla="*/ 375986 w 7"/>
                  <a:gd name="T1" fmla="*/ 0 h 4"/>
                  <a:gd name="T2" fmla="*/ 375986 w 7"/>
                  <a:gd name="T3" fmla="*/ 80190 h 4"/>
                  <a:gd name="T4" fmla="*/ 219275 w 7"/>
                  <a:gd name="T5" fmla="*/ 301535 h 4"/>
                  <a:gd name="T6" fmla="*/ 0 w 7"/>
                  <a:gd name="T7" fmla="*/ 8019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9283" name="Freeform 270"/>
              <p:cNvSpPr>
                <a:spLocks/>
              </p:cNvSpPr>
              <p:nvPr/>
            </p:nvSpPr>
            <p:spPr bwMode="auto">
              <a:xfrm flipH="1">
                <a:off x="4005" y="1042"/>
                <a:ext cx="41" cy="20"/>
              </a:xfrm>
              <a:custGeom>
                <a:avLst/>
                <a:gdLst>
                  <a:gd name="T0" fmla="*/ 0 w 7"/>
                  <a:gd name="T1" fmla="*/ 262800 h 3"/>
                  <a:gd name="T2" fmla="*/ 158939 w 7"/>
                  <a:gd name="T3" fmla="*/ 0 h 3"/>
                  <a:gd name="T4" fmla="*/ 282513 w 7"/>
                  <a:gd name="T5" fmla="*/ 26280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9284" name="Freeform 271"/>
              <p:cNvSpPr>
                <a:spLocks/>
              </p:cNvSpPr>
              <p:nvPr/>
            </p:nvSpPr>
            <p:spPr bwMode="auto">
              <a:xfrm flipH="1">
                <a:off x="3964" y="1062"/>
                <a:ext cx="41" cy="26"/>
              </a:xfrm>
              <a:custGeom>
                <a:avLst/>
                <a:gdLst>
                  <a:gd name="T0" fmla="*/ 282513 w 7"/>
                  <a:gd name="T1" fmla="*/ 0 h 4"/>
                  <a:gd name="T2" fmla="*/ 282513 w 7"/>
                  <a:gd name="T3" fmla="*/ 0 h 4"/>
                  <a:gd name="T4" fmla="*/ 15893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9285" name="Group 272"/>
              <p:cNvGrpSpPr>
                <a:grpSpLocks/>
              </p:cNvGrpSpPr>
              <p:nvPr/>
            </p:nvGrpSpPr>
            <p:grpSpPr bwMode="auto">
              <a:xfrm flipH="1">
                <a:off x="3888" y="1008"/>
                <a:ext cx="100" cy="116"/>
                <a:chOff x="1384" y="823"/>
                <a:chExt cx="69" cy="69"/>
              </a:xfrm>
            </p:grpSpPr>
            <p:sp>
              <p:nvSpPr>
                <p:cNvPr id="9286" name="Line 273"/>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9287" name="Freeform 274"/>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sp>
          <p:nvSpPr>
            <p:cNvPr id="9257" name="Rectangle 275"/>
            <p:cNvSpPr>
              <a:spLocks noChangeArrowheads="1"/>
            </p:cNvSpPr>
            <p:nvPr/>
          </p:nvSpPr>
          <p:spPr bwMode="auto">
            <a:xfrm>
              <a:off x="1632" y="740"/>
              <a:ext cx="387" cy="154"/>
            </a:xfrm>
            <a:prstGeom prst="rect">
              <a:avLst/>
            </a:prstGeom>
            <a:noFill/>
            <a:ln w="9525">
              <a:noFill/>
              <a:miter lim="800000"/>
              <a:headEnd/>
              <a:tailEnd/>
            </a:ln>
          </p:spPr>
          <p:txBody>
            <a:bodyPr wrap="none" lIns="0" tIns="0" rIns="0" bIns="0">
              <a:spAutoFit/>
            </a:bodyPr>
            <a:lstStyle/>
            <a:p>
              <a:r>
                <a:rPr lang="ja-JP" altLang="en-US" sz="1600" b="1">
                  <a:latin typeface="ＭＳ Ｐゴシック" pitchFamily="50" charset="-128"/>
                </a:rPr>
                <a:t>可視光</a:t>
              </a:r>
            </a:p>
          </p:txBody>
        </p:sp>
        <p:sp>
          <p:nvSpPr>
            <p:cNvPr id="9258" name="Line 276"/>
            <p:cNvSpPr>
              <a:spLocks noChangeShapeType="1"/>
            </p:cNvSpPr>
            <p:nvPr/>
          </p:nvSpPr>
          <p:spPr bwMode="auto">
            <a:xfrm flipH="1">
              <a:off x="1200" y="1942"/>
              <a:ext cx="336" cy="0"/>
            </a:xfrm>
            <a:prstGeom prst="line">
              <a:avLst/>
            </a:prstGeom>
            <a:noFill/>
            <a:ln w="9525">
              <a:solidFill>
                <a:schemeClr val="tx1"/>
              </a:solidFill>
              <a:round/>
              <a:headEnd/>
              <a:tailEnd type="triangle" w="med" len="med"/>
            </a:ln>
          </p:spPr>
          <p:txBody>
            <a:bodyPr/>
            <a:lstStyle/>
            <a:p>
              <a:endParaRPr lang="ja-JP" altLang="en-US"/>
            </a:p>
          </p:txBody>
        </p:sp>
        <p:sp>
          <p:nvSpPr>
            <p:cNvPr id="9259" name="Line 277"/>
            <p:cNvSpPr>
              <a:spLocks noChangeShapeType="1"/>
            </p:cNvSpPr>
            <p:nvPr/>
          </p:nvSpPr>
          <p:spPr bwMode="auto">
            <a:xfrm flipH="1">
              <a:off x="1194" y="1438"/>
              <a:ext cx="336" cy="0"/>
            </a:xfrm>
            <a:prstGeom prst="line">
              <a:avLst/>
            </a:prstGeom>
            <a:noFill/>
            <a:ln w="9525">
              <a:solidFill>
                <a:schemeClr val="tx1"/>
              </a:solidFill>
              <a:round/>
              <a:headEnd/>
              <a:tailEnd type="triangle" w="med" len="med"/>
            </a:ln>
          </p:spPr>
          <p:txBody>
            <a:bodyPr/>
            <a:lstStyle/>
            <a:p>
              <a:endParaRPr lang="ja-JP" altLang="en-US"/>
            </a:p>
          </p:txBody>
        </p:sp>
        <p:sp>
          <p:nvSpPr>
            <p:cNvPr id="16430" name="Rectangle 278"/>
            <p:cNvSpPr>
              <a:spLocks noChangeArrowheads="1"/>
            </p:cNvSpPr>
            <p:nvPr/>
          </p:nvSpPr>
          <p:spPr bwMode="auto">
            <a:xfrm rot="2700000">
              <a:off x="960" y="816"/>
              <a:ext cx="48" cy="624"/>
            </a:xfrm>
            <a:prstGeom prst="rect">
              <a:avLst/>
            </a:prstGeom>
            <a:solidFill>
              <a:schemeClr val="bg1">
                <a:lumMod val="95000"/>
              </a:schemeClr>
            </a:solidFill>
            <a:ln w="19050">
              <a:solidFill>
                <a:schemeClr val="tx1"/>
              </a:solidFill>
              <a:miter lim="800000"/>
              <a:headEnd/>
              <a:tailEnd/>
            </a:ln>
          </p:spPr>
          <p:txBody>
            <a:bodyPr wrap="none" anchor="ctr"/>
            <a:lstStyle/>
            <a:p>
              <a:pPr>
                <a:defRPr/>
              </a:pPr>
              <a:endParaRPr lang="ja-JP" altLang="en-US"/>
            </a:p>
          </p:txBody>
        </p:sp>
        <p:sp>
          <p:nvSpPr>
            <p:cNvPr id="9261" name="Line 279"/>
            <p:cNvSpPr>
              <a:spLocks noChangeShapeType="1"/>
            </p:cNvSpPr>
            <p:nvPr/>
          </p:nvSpPr>
          <p:spPr bwMode="auto">
            <a:xfrm flipH="1">
              <a:off x="1149" y="1014"/>
              <a:ext cx="499" cy="0"/>
            </a:xfrm>
            <a:prstGeom prst="line">
              <a:avLst/>
            </a:prstGeom>
            <a:noFill/>
            <a:ln w="19050">
              <a:solidFill>
                <a:srgbClr val="FF9933"/>
              </a:solidFill>
              <a:round/>
              <a:headEnd/>
              <a:tailEnd/>
            </a:ln>
          </p:spPr>
          <p:txBody>
            <a:bodyPr/>
            <a:lstStyle/>
            <a:p>
              <a:endParaRPr lang="ja-JP" altLang="en-US"/>
            </a:p>
          </p:txBody>
        </p:sp>
        <p:sp>
          <p:nvSpPr>
            <p:cNvPr id="9262" name="Line 280"/>
            <p:cNvSpPr>
              <a:spLocks noChangeShapeType="1"/>
            </p:cNvSpPr>
            <p:nvPr/>
          </p:nvSpPr>
          <p:spPr bwMode="auto">
            <a:xfrm flipH="1">
              <a:off x="1074" y="1092"/>
              <a:ext cx="567" cy="0"/>
            </a:xfrm>
            <a:prstGeom prst="line">
              <a:avLst/>
            </a:prstGeom>
            <a:noFill/>
            <a:ln w="19050">
              <a:solidFill>
                <a:srgbClr val="FF9933"/>
              </a:solidFill>
              <a:round/>
              <a:headEnd/>
              <a:tailEnd/>
            </a:ln>
          </p:spPr>
          <p:txBody>
            <a:bodyPr/>
            <a:lstStyle/>
            <a:p>
              <a:endParaRPr lang="ja-JP" altLang="en-US"/>
            </a:p>
          </p:txBody>
        </p:sp>
        <p:sp>
          <p:nvSpPr>
            <p:cNvPr id="9263" name="Line 281"/>
            <p:cNvSpPr>
              <a:spLocks noChangeShapeType="1"/>
            </p:cNvSpPr>
            <p:nvPr/>
          </p:nvSpPr>
          <p:spPr bwMode="auto">
            <a:xfrm flipH="1">
              <a:off x="1002" y="1146"/>
              <a:ext cx="646" cy="0"/>
            </a:xfrm>
            <a:prstGeom prst="line">
              <a:avLst/>
            </a:prstGeom>
            <a:noFill/>
            <a:ln w="19050">
              <a:solidFill>
                <a:srgbClr val="FF9933"/>
              </a:solidFill>
              <a:round/>
              <a:headEnd/>
              <a:tailEnd/>
            </a:ln>
          </p:spPr>
          <p:txBody>
            <a:bodyPr/>
            <a:lstStyle/>
            <a:p>
              <a:endParaRPr lang="ja-JP" altLang="en-US"/>
            </a:p>
          </p:txBody>
        </p:sp>
        <p:sp>
          <p:nvSpPr>
            <p:cNvPr id="9264" name="Line 282"/>
            <p:cNvSpPr>
              <a:spLocks noChangeShapeType="1"/>
            </p:cNvSpPr>
            <p:nvPr/>
          </p:nvSpPr>
          <p:spPr bwMode="auto">
            <a:xfrm flipH="1">
              <a:off x="936" y="1218"/>
              <a:ext cx="714" cy="0"/>
            </a:xfrm>
            <a:prstGeom prst="line">
              <a:avLst/>
            </a:prstGeom>
            <a:noFill/>
            <a:ln w="19050">
              <a:solidFill>
                <a:srgbClr val="FF9933"/>
              </a:solidFill>
              <a:round/>
              <a:headEnd/>
              <a:tailEnd/>
            </a:ln>
          </p:spPr>
          <p:txBody>
            <a:bodyPr/>
            <a:lstStyle/>
            <a:p>
              <a:endParaRPr lang="ja-JP" altLang="en-US"/>
            </a:p>
          </p:txBody>
        </p:sp>
        <p:sp>
          <p:nvSpPr>
            <p:cNvPr id="9265" name="Line 283"/>
            <p:cNvSpPr>
              <a:spLocks noChangeShapeType="1"/>
            </p:cNvSpPr>
            <p:nvPr/>
          </p:nvSpPr>
          <p:spPr bwMode="auto">
            <a:xfrm>
              <a:off x="1150" y="1008"/>
              <a:ext cx="0" cy="432"/>
            </a:xfrm>
            <a:prstGeom prst="line">
              <a:avLst/>
            </a:prstGeom>
            <a:noFill/>
            <a:ln w="19050">
              <a:solidFill>
                <a:srgbClr val="FF9933"/>
              </a:solidFill>
              <a:round/>
              <a:headEnd/>
              <a:tailEnd/>
            </a:ln>
          </p:spPr>
          <p:txBody>
            <a:bodyPr/>
            <a:lstStyle/>
            <a:p>
              <a:endParaRPr lang="ja-JP" altLang="en-US"/>
            </a:p>
          </p:txBody>
        </p:sp>
        <p:sp>
          <p:nvSpPr>
            <p:cNvPr id="9266" name="Line 284"/>
            <p:cNvSpPr>
              <a:spLocks noChangeShapeType="1"/>
            </p:cNvSpPr>
            <p:nvPr/>
          </p:nvSpPr>
          <p:spPr bwMode="auto">
            <a:xfrm>
              <a:off x="1076" y="1086"/>
              <a:ext cx="0" cy="351"/>
            </a:xfrm>
            <a:prstGeom prst="line">
              <a:avLst/>
            </a:prstGeom>
            <a:noFill/>
            <a:ln w="19050">
              <a:solidFill>
                <a:srgbClr val="FF9933"/>
              </a:solidFill>
              <a:round/>
              <a:headEnd/>
              <a:tailEnd/>
            </a:ln>
          </p:spPr>
          <p:txBody>
            <a:bodyPr/>
            <a:lstStyle/>
            <a:p>
              <a:endParaRPr lang="ja-JP" altLang="en-US"/>
            </a:p>
          </p:txBody>
        </p:sp>
        <p:sp>
          <p:nvSpPr>
            <p:cNvPr id="9267" name="Line 285"/>
            <p:cNvSpPr>
              <a:spLocks noChangeShapeType="1"/>
            </p:cNvSpPr>
            <p:nvPr/>
          </p:nvSpPr>
          <p:spPr bwMode="auto">
            <a:xfrm>
              <a:off x="1008" y="1152"/>
              <a:ext cx="0" cy="295"/>
            </a:xfrm>
            <a:prstGeom prst="line">
              <a:avLst/>
            </a:prstGeom>
            <a:noFill/>
            <a:ln w="19050">
              <a:solidFill>
                <a:srgbClr val="FF9933"/>
              </a:solidFill>
              <a:round/>
              <a:headEnd/>
              <a:tailEnd/>
            </a:ln>
          </p:spPr>
          <p:txBody>
            <a:bodyPr/>
            <a:lstStyle/>
            <a:p>
              <a:endParaRPr lang="ja-JP" altLang="en-US"/>
            </a:p>
          </p:txBody>
        </p:sp>
        <p:sp>
          <p:nvSpPr>
            <p:cNvPr id="9268" name="Line 286"/>
            <p:cNvSpPr>
              <a:spLocks noChangeShapeType="1"/>
            </p:cNvSpPr>
            <p:nvPr/>
          </p:nvSpPr>
          <p:spPr bwMode="auto">
            <a:xfrm>
              <a:off x="942" y="1215"/>
              <a:ext cx="0" cy="227"/>
            </a:xfrm>
            <a:prstGeom prst="line">
              <a:avLst/>
            </a:prstGeom>
            <a:noFill/>
            <a:ln w="19050">
              <a:solidFill>
                <a:srgbClr val="FF9933"/>
              </a:solidFill>
              <a:round/>
              <a:headEnd/>
              <a:tailEnd/>
            </a:ln>
          </p:spPr>
          <p:txBody>
            <a:bodyPr/>
            <a:lstStyle/>
            <a:p>
              <a:endParaRPr lang="ja-JP" altLang="en-US"/>
            </a:p>
          </p:txBody>
        </p:sp>
        <p:sp>
          <p:nvSpPr>
            <p:cNvPr id="9269" name="Rectangle 287"/>
            <p:cNvSpPr>
              <a:spLocks noChangeArrowheads="1"/>
            </p:cNvSpPr>
            <p:nvPr/>
          </p:nvSpPr>
          <p:spPr bwMode="auto">
            <a:xfrm>
              <a:off x="282" y="954"/>
              <a:ext cx="314" cy="154"/>
            </a:xfrm>
            <a:prstGeom prst="rect">
              <a:avLst/>
            </a:prstGeom>
            <a:noFill/>
            <a:ln w="9525">
              <a:noFill/>
              <a:miter lim="800000"/>
              <a:headEnd/>
              <a:tailEnd/>
            </a:ln>
          </p:spPr>
          <p:txBody>
            <a:bodyPr wrap="none" lIns="0" tIns="0" rIns="0" bIns="0">
              <a:spAutoFit/>
            </a:bodyPr>
            <a:lstStyle/>
            <a:p>
              <a:r>
                <a:rPr lang="ja-JP" altLang="en-US" sz="1600" b="1">
                  <a:solidFill>
                    <a:srgbClr val="000000"/>
                  </a:solidFill>
                  <a:latin typeface="ＭＳ Ｐゴシック" pitchFamily="50" charset="-128"/>
                </a:rPr>
                <a:t>ミラー</a:t>
              </a:r>
              <a:endParaRPr lang="ja-JP" altLang="en-US" sz="1600">
                <a:latin typeface="ＭＳ Ｐゴシック" pitchFamily="50" charset="-128"/>
              </a:endParaRPr>
            </a:p>
          </p:txBody>
        </p:sp>
        <p:sp>
          <p:nvSpPr>
            <p:cNvPr id="9270" name="Line 288"/>
            <p:cNvSpPr>
              <a:spLocks noChangeShapeType="1"/>
            </p:cNvSpPr>
            <p:nvPr/>
          </p:nvSpPr>
          <p:spPr bwMode="auto">
            <a:xfrm>
              <a:off x="576" y="1074"/>
              <a:ext cx="240" cy="192"/>
            </a:xfrm>
            <a:prstGeom prst="line">
              <a:avLst/>
            </a:prstGeom>
            <a:noFill/>
            <a:ln w="9525">
              <a:solidFill>
                <a:schemeClr val="tx1"/>
              </a:solidFill>
              <a:round/>
              <a:headEnd/>
              <a:tailEnd type="triangle" w="med" len="med"/>
            </a:ln>
          </p:spPr>
          <p:txBody>
            <a:bodyPr/>
            <a:lstStyle/>
            <a:p>
              <a:endParaRPr lang="ja-JP" altLang="en-US"/>
            </a:p>
          </p:txBody>
        </p:sp>
      </p:grpSp>
      <p:sp>
        <p:nvSpPr>
          <p:cNvPr id="9220" name="Rectangle 290"/>
          <p:cNvSpPr>
            <a:spLocks noChangeArrowheads="1"/>
          </p:cNvSpPr>
          <p:nvPr/>
        </p:nvSpPr>
        <p:spPr bwMode="auto">
          <a:xfrm>
            <a:off x="3552825" y="1652588"/>
            <a:ext cx="9144000" cy="0"/>
          </a:xfrm>
          <a:prstGeom prst="rect">
            <a:avLst/>
          </a:prstGeom>
          <a:noFill/>
          <a:ln w="9525">
            <a:noFill/>
            <a:miter lim="800000"/>
            <a:headEnd/>
            <a:tailEnd/>
          </a:ln>
        </p:spPr>
        <p:txBody>
          <a:bodyPr>
            <a:spAutoFit/>
          </a:bodyPr>
          <a:lstStyle/>
          <a:p>
            <a:endParaRPr lang="ja-JP" altLang="en-US"/>
          </a:p>
        </p:txBody>
      </p:sp>
      <p:sp>
        <p:nvSpPr>
          <p:cNvPr id="9223" name="Text Box 45"/>
          <p:cNvSpPr txBox="1">
            <a:spLocks noChangeArrowheads="1"/>
          </p:cNvSpPr>
          <p:nvPr/>
        </p:nvSpPr>
        <p:spPr bwMode="auto">
          <a:xfrm>
            <a:off x="468313" y="3357563"/>
            <a:ext cx="5334000" cy="1569660"/>
          </a:xfrm>
          <a:prstGeom prst="rect">
            <a:avLst/>
          </a:prstGeom>
          <a:noFill/>
          <a:ln w="9525">
            <a:noFill/>
            <a:miter lim="800000"/>
            <a:headEnd/>
            <a:tailEnd/>
          </a:ln>
        </p:spPr>
        <p:txBody>
          <a:bodyPr>
            <a:spAutoFit/>
          </a:bodyPr>
          <a:lstStyle/>
          <a:p>
            <a:pPr>
              <a:spcBef>
                <a:spcPts val="0"/>
              </a:spcBef>
            </a:pPr>
            <a:r>
              <a:rPr lang="ja-JP" altLang="en-US" sz="2400" u="sng" dirty="0"/>
              <a:t>検出器</a:t>
            </a:r>
            <a:endParaRPr lang="en-US" altLang="ja-JP" sz="2400" u="sng" dirty="0"/>
          </a:p>
          <a:p>
            <a:pPr>
              <a:spcBef>
                <a:spcPts val="0"/>
              </a:spcBef>
            </a:pPr>
            <a:r>
              <a:rPr lang="en-US" altLang="ja-JP" sz="2400" dirty="0"/>
              <a:t>     </a:t>
            </a:r>
            <a:r>
              <a:rPr lang="ja-JP" altLang="en-US" sz="2400" dirty="0" smtClean="0"/>
              <a:t>中性子</a:t>
            </a:r>
            <a:r>
              <a:rPr lang="en-US" altLang="ja-JP" sz="2400" dirty="0" smtClean="0"/>
              <a:t>I.I.</a:t>
            </a:r>
            <a:r>
              <a:rPr lang="ja-JP" altLang="en-US" sz="2400" dirty="0" smtClean="0"/>
              <a:t>　ボロンタイプ</a:t>
            </a:r>
            <a:endParaRPr lang="en-US" altLang="ja-JP" sz="2400" dirty="0"/>
          </a:p>
          <a:p>
            <a:pPr>
              <a:spcBef>
                <a:spcPts val="0"/>
              </a:spcBef>
            </a:pPr>
            <a:r>
              <a:rPr lang="ja-JP" altLang="en-US" sz="2400" u="sng" dirty="0"/>
              <a:t>撮像系</a:t>
            </a:r>
            <a:endParaRPr lang="en-US" altLang="ja-JP" sz="2400" u="sng" dirty="0"/>
          </a:p>
          <a:p>
            <a:pPr>
              <a:spcBef>
                <a:spcPts val="0"/>
              </a:spcBef>
            </a:pPr>
            <a:r>
              <a:rPr lang="en-US" altLang="ja-JP" sz="2400" dirty="0"/>
              <a:t>     CCD</a:t>
            </a:r>
            <a:r>
              <a:rPr lang="ja-JP" altLang="en-US" sz="2400" dirty="0"/>
              <a:t>カメラ（</a:t>
            </a:r>
            <a:r>
              <a:rPr lang="en-US" altLang="ja-JP" sz="2400" dirty="0"/>
              <a:t>4098x4098 pixels</a:t>
            </a:r>
            <a:r>
              <a:rPr lang="ja-JP" altLang="en-US" sz="2400" dirty="0" smtClean="0"/>
              <a:t>）</a:t>
            </a:r>
            <a:endParaRPr lang="en-US" altLang="ja-JP" sz="2400" dirty="0" smtClean="0"/>
          </a:p>
        </p:txBody>
      </p:sp>
      <p:sp>
        <p:nvSpPr>
          <p:cNvPr id="290" name="Rectangle 2"/>
          <p:cNvSpPr txBox="1">
            <a:spLocks noChangeArrowheads="1"/>
          </p:cNvSpPr>
          <p:nvPr/>
        </p:nvSpPr>
        <p:spPr>
          <a:xfrm>
            <a:off x="-4763" y="141288"/>
            <a:ext cx="8753476"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Arial" pitchFamily="34" charset="0"/>
                <a:ea typeface="+mj-ea"/>
                <a:cs typeface="Arial" pitchFamily="34" charset="0"/>
              </a:rPr>
              <a:t>　中性子</a:t>
            </a:r>
            <a:r>
              <a:rPr lang="en-US" altLang="ja-JP" sz="3200" b="1" kern="0" dirty="0">
                <a:latin typeface="Arial" pitchFamily="34" charset="0"/>
                <a:ea typeface="+mj-ea"/>
                <a:cs typeface="Arial" pitchFamily="34" charset="0"/>
              </a:rPr>
              <a:t>I.I.</a:t>
            </a:r>
            <a:r>
              <a:rPr lang="ja-JP" altLang="en-US" sz="3200" b="1" kern="0" dirty="0">
                <a:latin typeface="Arial" pitchFamily="34" charset="0"/>
                <a:ea typeface="+mj-ea"/>
                <a:cs typeface="Arial" pitchFamily="34" charset="0"/>
              </a:rPr>
              <a:t>を用いた撮像システム</a:t>
            </a:r>
          </a:p>
        </p:txBody>
      </p:sp>
      <p:pic>
        <p:nvPicPr>
          <p:cNvPr id="29697" name="Picture 1"/>
          <p:cNvPicPr>
            <a:picLocks noChangeAspect="1" noChangeArrowheads="1"/>
          </p:cNvPicPr>
          <p:nvPr/>
        </p:nvPicPr>
        <p:blipFill>
          <a:blip r:embed="rId2" cstate="print"/>
          <a:srcRect l="24346" t="24576" r="21767" b="8583"/>
          <a:stretch>
            <a:fillRect/>
          </a:stretch>
        </p:blipFill>
        <p:spPr bwMode="auto">
          <a:xfrm>
            <a:off x="6588224" y="2564904"/>
            <a:ext cx="2376264" cy="3929974"/>
          </a:xfrm>
          <a:prstGeom prst="rect">
            <a:avLst/>
          </a:prstGeom>
          <a:noFill/>
          <a:ln w="9525">
            <a:noFill/>
            <a:miter lim="800000"/>
            <a:headEnd/>
            <a:tailEnd/>
          </a:ln>
        </p:spPr>
      </p:pic>
      <p:grpSp>
        <p:nvGrpSpPr>
          <p:cNvPr id="289" name="グループ化 288"/>
          <p:cNvGrpSpPr/>
          <p:nvPr/>
        </p:nvGrpSpPr>
        <p:grpSpPr>
          <a:xfrm>
            <a:off x="374662" y="4943879"/>
            <a:ext cx="3816672" cy="1569660"/>
            <a:chOff x="395288" y="4919008"/>
            <a:chExt cx="3816672" cy="1569660"/>
          </a:xfrm>
        </p:grpSpPr>
        <p:sp>
          <p:nvSpPr>
            <p:cNvPr id="291" name="Text Box 293"/>
            <p:cNvSpPr txBox="1">
              <a:spLocks noChangeArrowheads="1"/>
            </p:cNvSpPr>
            <p:nvPr/>
          </p:nvSpPr>
          <p:spPr bwMode="auto">
            <a:xfrm>
              <a:off x="395288" y="4919008"/>
              <a:ext cx="1584424" cy="1569660"/>
            </a:xfrm>
            <a:prstGeom prst="rect">
              <a:avLst/>
            </a:prstGeom>
            <a:noFill/>
            <a:ln w="9525">
              <a:noFill/>
              <a:miter lim="800000"/>
              <a:headEnd/>
              <a:tailEnd/>
            </a:ln>
          </p:spPr>
          <p:txBody>
            <a:bodyPr wrap="square">
              <a:spAutoFit/>
            </a:bodyPr>
            <a:lstStyle/>
            <a:p>
              <a:pPr algn="ctr">
                <a:spcBef>
                  <a:spcPct val="50000"/>
                </a:spcBef>
              </a:pPr>
              <a:r>
                <a:rPr lang="ja-JP" altLang="en-US" sz="2400" dirty="0" smtClean="0">
                  <a:solidFill>
                    <a:srgbClr val="FF0000"/>
                  </a:solidFill>
                  <a:latin typeface="Arial" pitchFamily="34" charset="0"/>
                  <a:ea typeface="+mn-ea"/>
                  <a:cs typeface="Arial" pitchFamily="34" charset="0"/>
                </a:rPr>
                <a:t>出力</a:t>
              </a:r>
              <a:endParaRPr lang="ja-JP" altLang="en-US" sz="2400" dirty="0" smtClean="0">
                <a:latin typeface="Arial" pitchFamily="34" charset="0"/>
                <a:ea typeface="+mn-ea"/>
                <a:cs typeface="Arial" pitchFamily="34" charset="0"/>
              </a:endParaRPr>
            </a:p>
            <a:p>
              <a:pPr algn="ctr">
                <a:lnSpc>
                  <a:spcPct val="50000"/>
                </a:lnSpc>
                <a:spcBef>
                  <a:spcPct val="50000"/>
                </a:spcBef>
              </a:pPr>
              <a:r>
                <a:rPr lang="en-US" altLang="ja-JP" sz="2400" dirty="0" smtClean="0">
                  <a:solidFill>
                    <a:srgbClr val="FF0000"/>
                  </a:solidFill>
                  <a:latin typeface="Arial" pitchFamily="34" charset="0"/>
                  <a:ea typeface="+mn-ea"/>
                  <a:cs typeface="Arial" pitchFamily="34" charset="0"/>
                </a:rPr>
                <a:t>L /D</a:t>
              </a:r>
              <a:endParaRPr lang="ja-JP" altLang="en-US" sz="2400" dirty="0" smtClean="0">
                <a:solidFill>
                  <a:srgbClr val="FF0000"/>
                </a:solidFill>
                <a:latin typeface="Arial" pitchFamily="34" charset="0"/>
                <a:ea typeface="+mn-ea"/>
                <a:cs typeface="Arial" pitchFamily="34" charset="0"/>
              </a:endParaRPr>
            </a:p>
            <a:p>
              <a:pPr algn="ctr">
                <a:lnSpc>
                  <a:spcPct val="50000"/>
                </a:lnSpc>
                <a:spcBef>
                  <a:spcPct val="50000"/>
                </a:spcBef>
              </a:pPr>
              <a:r>
                <a:rPr lang="ja-JP" altLang="en-US" sz="2400" dirty="0" smtClean="0">
                  <a:solidFill>
                    <a:srgbClr val="FF0000"/>
                  </a:solidFill>
                  <a:latin typeface="Arial" pitchFamily="34" charset="0"/>
                  <a:ea typeface="+mn-ea"/>
                  <a:cs typeface="Arial" pitchFamily="34" charset="0"/>
                </a:rPr>
                <a:t>露光時間</a:t>
              </a:r>
              <a:endParaRPr lang="en-US" altLang="ja-JP" sz="2400" dirty="0" smtClean="0">
                <a:solidFill>
                  <a:srgbClr val="FF0000"/>
                </a:solidFill>
                <a:latin typeface="Arial" pitchFamily="34" charset="0"/>
                <a:ea typeface="+mn-ea"/>
                <a:cs typeface="Arial" pitchFamily="34" charset="0"/>
              </a:endParaRPr>
            </a:p>
            <a:p>
              <a:pPr algn="ctr">
                <a:lnSpc>
                  <a:spcPct val="50000"/>
                </a:lnSpc>
                <a:spcBef>
                  <a:spcPct val="50000"/>
                </a:spcBef>
              </a:pPr>
              <a:r>
                <a:rPr lang="ja-JP" altLang="en-US" sz="2400" dirty="0" smtClean="0">
                  <a:solidFill>
                    <a:srgbClr val="FF0000"/>
                  </a:solidFill>
                  <a:latin typeface="Arial" pitchFamily="34" charset="0"/>
                  <a:ea typeface="+mn-ea"/>
                  <a:cs typeface="Arial" pitchFamily="34" charset="0"/>
                </a:rPr>
                <a:t>画素寸法</a:t>
              </a:r>
              <a:endParaRPr lang="en-US" altLang="ja-JP" sz="2400" dirty="0">
                <a:solidFill>
                  <a:srgbClr val="FF0000"/>
                </a:solidFill>
                <a:latin typeface="Arial" pitchFamily="34" charset="0"/>
                <a:ea typeface="+mn-ea"/>
                <a:cs typeface="Arial" pitchFamily="34" charset="0"/>
              </a:endParaRPr>
            </a:p>
          </p:txBody>
        </p:sp>
        <p:sp>
          <p:nvSpPr>
            <p:cNvPr id="292" name="Text Box 293"/>
            <p:cNvSpPr txBox="1">
              <a:spLocks noChangeArrowheads="1"/>
            </p:cNvSpPr>
            <p:nvPr/>
          </p:nvSpPr>
          <p:spPr bwMode="auto">
            <a:xfrm>
              <a:off x="1763688" y="4919008"/>
              <a:ext cx="2448272" cy="1569660"/>
            </a:xfrm>
            <a:prstGeom prst="rect">
              <a:avLst/>
            </a:prstGeom>
            <a:noFill/>
            <a:ln w="9525">
              <a:noFill/>
              <a:miter lim="800000"/>
              <a:headEnd/>
              <a:tailEnd/>
            </a:ln>
          </p:spPr>
          <p:txBody>
            <a:bodyPr wrap="square">
              <a:spAutoFit/>
            </a:bodyPr>
            <a:lstStyle/>
            <a:p>
              <a:pPr>
                <a:spcBef>
                  <a:spcPct val="50000"/>
                </a:spcBef>
              </a:pPr>
              <a:r>
                <a:rPr lang="ja-JP" altLang="en-US" sz="2400" dirty="0" smtClean="0">
                  <a:solidFill>
                    <a:srgbClr val="FF0000"/>
                  </a:solidFill>
                  <a:latin typeface="Arial" pitchFamily="34" charset="0"/>
                  <a:ea typeface="+mn-ea"/>
                  <a:cs typeface="Arial" pitchFamily="34" charset="0"/>
                </a:rPr>
                <a:t>： </a:t>
              </a:r>
              <a:r>
                <a:rPr lang="en-US" altLang="ja-JP" sz="2400" dirty="0" smtClean="0">
                  <a:solidFill>
                    <a:srgbClr val="FF0000"/>
                  </a:solidFill>
                  <a:latin typeface="Arial" pitchFamily="34" charset="0"/>
                  <a:ea typeface="+mn-ea"/>
                  <a:cs typeface="Arial" pitchFamily="34" charset="0"/>
                </a:rPr>
                <a:t>5MW</a:t>
              </a:r>
              <a:r>
                <a:rPr lang="en-US" altLang="ja-JP" sz="2400" dirty="0" smtClean="0">
                  <a:latin typeface="Arial" pitchFamily="34" charset="0"/>
                  <a:ea typeface="+mn-ea"/>
                  <a:cs typeface="Arial" pitchFamily="34" charset="0"/>
                </a:rPr>
                <a:t> </a:t>
              </a:r>
              <a:r>
                <a:rPr lang="ja-JP" altLang="en-US" sz="2400" dirty="0">
                  <a:latin typeface="Arial" pitchFamily="34" charset="0"/>
                  <a:ea typeface="+mn-ea"/>
                  <a:cs typeface="Arial" pitchFamily="34" charset="0"/>
                </a:rPr>
                <a:t>　</a:t>
              </a:r>
            </a:p>
            <a:p>
              <a:pPr>
                <a:lnSpc>
                  <a:spcPct val="50000"/>
                </a:lnSpc>
                <a:spcBef>
                  <a:spcPct val="50000"/>
                </a:spcBef>
              </a:pPr>
              <a:r>
                <a:rPr lang="ja-JP" altLang="en-US" sz="2400" dirty="0" smtClean="0">
                  <a:solidFill>
                    <a:srgbClr val="FF0000"/>
                  </a:solidFill>
                  <a:latin typeface="Arial" pitchFamily="34" charset="0"/>
                  <a:ea typeface="+mn-ea"/>
                  <a:cs typeface="Arial" pitchFamily="34" charset="0"/>
                </a:rPr>
                <a:t>： </a:t>
              </a:r>
              <a:r>
                <a:rPr lang="en-US" altLang="ja-JP" sz="2400" dirty="0" smtClean="0">
                  <a:solidFill>
                    <a:srgbClr val="FF0000"/>
                  </a:solidFill>
                  <a:latin typeface="Arial" pitchFamily="34" charset="0"/>
                  <a:ea typeface="+mn-ea"/>
                  <a:cs typeface="Arial" pitchFamily="34" charset="0"/>
                </a:rPr>
                <a:t>600</a:t>
              </a:r>
            </a:p>
            <a:p>
              <a:pPr>
                <a:spcBef>
                  <a:spcPts val="0"/>
                </a:spcBef>
              </a:pPr>
              <a:r>
                <a:rPr lang="ja-JP" altLang="en-US" sz="2400" dirty="0" smtClean="0">
                  <a:solidFill>
                    <a:srgbClr val="FF0000"/>
                  </a:solidFill>
                  <a:latin typeface="Arial" pitchFamily="34" charset="0"/>
                  <a:ea typeface="+mn-ea"/>
                  <a:cs typeface="Arial" pitchFamily="34" charset="0"/>
                </a:rPr>
                <a:t>：</a:t>
              </a:r>
              <a:r>
                <a:rPr lang="en-US" altLang="ja-JP" sz="2400" dirty="0" smtClean="0">
                  <a:solidFill>
                    <a:srgbClr val="FF0000"/>
                  </a:solidFill>
                  <a:latin typeface="Arial" pitchFamily="34" charset="0"/>
                  <a:ea typeface="+mn-ea"/>
                  <a:cs typeface="Arial" pitchFamily="34" charset="0"/>
                </a:rPr>
                <a:t> 10sec</a:t>
              </a:r>
            </a:p>
            <a:p>
              <a:pPr>
                <a:spcBef>
                  <a:spcPts val="0"/>
                </a:spcBef>
              </a:pPr>
              <a:r>
                <a:rPr lang="ja-JP" altLang="en-US" sz="2400" dirty="0" smtClean="0">
                  <a:solidFill>
                    <a:srgbClr val="FF0000"/>
                  </a:solidFill>
                  <a:latin typeface="Arial" pitchFamily="34" charset="0"/>
                  <a:ea typeface="+mn-ea"/>
                  <a:cs typeface="Arial" pitchFamily="34" charset="0"/>
                </a:rPr>
                <a:t>：</a:t>
              </a:r>
              <a:r>
                <a:rPr lang="en-US" altLang="ja-JP" sz="2400" dirty="0" smtClean="0">
                  <a:solidFill>
                    <a:srgbClr val="FF0000"/>
                  </a:solidFill>
                  <a:latin typeface="Arial" pitchFamily="34" charset="0"/>
                  <a:ea typeface="+mn-ea"/>
                  <a:cs typeface="Arial" pitchFamily="34" charset="0"/>
                </a:rPr>
                <a:t> 6.8μm/pixel</a:t>
              </a:r>
              <a:endParaRPr lang="en-US" altLang="ja-JP" sz="2400" dirty="0">
                <a:solidFill>
                  <a:srgbClr val="FF0000"/>
                </a:solidFill>
                <a:latin typeface="Arial" pitchFamily="34" charset="0"/>
                <a:ea typeface="+mn-ea"/>
                <a:cs typeface="Arial" pitchFamily="34" charset="0"/>
              </a:endParaRPr>
            </a:p>
          </p:txBody>
        </p:sp>
      </p:grpSp>
      <p:sp useBgFill="1">
        <p:nvSpPr>
          <p:cNvPr id="293" name="テキスト ボックス 292"/>
          <p:cNvSpPr txBox="1"/>
          <p:nvPr/>
        </p:nvSpPr>
        <p:spPr>
          <a:xfrm>
            <a:off x="4283968" y="5581689"/>
            <a:ext cx="4824536" cy="1015663"/>
          </a:xfrm>
          <a:prstGeom prst="rect">
            <a:avLst/>
          </a:prstGeom>
        </p:spPr>
        <p:txBody>
          <a:bodyPr wrap="square" rtlCol="0">
            <a:spAutoFit/>
          </a:bodyPr>
          <a:lstStyle/>
          <a:p>
            <a:r>
              <a:rPr kumimoji="1" lang="ja-JP" altLang="en-US" sz="2000" dirty="0" smtClean="0"/>
              <a:t>今回の中性子</a:t>
            </a:r>
            <a:r>
              <a:rPr kumimoji="1" lang="en-US" altLang="ja-JP" sz="2000" dirty="0" smtClean="0"/>
              <a:t>I.I.</a:t>
            </a:r>
            <a:r>
              <a:rPr kumimoji="1" lang="ja-JP" altLang="en-US" sz="2000" dirty="0" smtClean="0"/>
              <a:t>を用いた撮影は</a:t>
            </a:r>
            <a:r>
              <a:rPr kumimoji="1" lang="en-US" altLang="ja-JP" sz="2000" dirty="0" smtClean="0"/>
              <a:t>(</a:t>
            </a:r>
            <a:r>
              <a:rPr lang="ja-JP" altLang="en-US" sz="2000" dirty="0" smtClean="0"/>
              <a:t>株</a:t>
            </a:r>
            <a:r>
              <a:rPr kumimoji="1" lang="en-US" altLang="ja-JP" sz="2000" dirty="0" smtClean="0"/>
              <a:t>)</a:t>
            </a:r>
            <a:r>
              <a:rPr kumimoji="1" lang="ja-JP" altLang="en-US" sz="2000" dirty="0" smtClean="0"/>
              <a:t>東芝 日塔様ならびに東京都市大学 持木先生のご協力の下行うことができました．</a:t>
            </a:r>
            <a:endParaRPr kumimoji="1" lang="ja-JP" alt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2" cstate="print"/>
          <a:srcRect l="37234" t="14493" r="46378" b="7246"/>
          <a:stretch>
            <a:fillRect/>
          </a:stretch>
        </p:blipFill>
        <p:spPr bwMode="auto">
          <a:xfrm>
            <a:off x="46038" y="1340768"/>
            <a:ext cx="1023937" cy="4895850"/>
          </a:xfrm>
          <a:prstGeom prst="rect">
            <a:avLst/>
          </a:prstGeom>
          <a:noFill/>
          <a:ln w="9525">
            <a:noFill/>
            <a:miter lim="800000"/>
            <a:headEnd/>
            <a:tailEnd/>
          </a:ln>
        </p:spPr>
      </p:pic>
      <p:pic>
        <p:nvPicPr>
          <p:cNvPr id="10243" name="Picture 1030"/>
          <p:cNvPicPr>
            <a:picLocks noChangeAspect="1" noChangeArrowheads="1"/>
          </p:cNvPicPr>
          <p:nvPr/>
        </p:nvPicPr>
        <p:blipFill>
          <a:blip r:embed="rId3" cstate="print"/>
          <a:srcRect l="74606" t="9183" r="7576" b="9091"/>
          <a:stretch>
            <a:fillRect/>
          </a:stretch>
        </p:blipFill>
        <p:spPr bwMode="auto">
          <a:xfrm>
            <a:off x="1403350" y="1556668"/>
            <a:ext cx="1106488" cy="4510087"/>
          </a:xfrm>
          <a:prstGeom prst="rect">
            <a:avLst/>
          </a:prstGeom>
          <a:noFill/>
          <a:ln w="9525">
            <a:noFill/>
            <a:miter lim="800000"/>
            <a:headEnd/>
            <a:tailEnd/>
          </a:ln>
        </p:spPr>
      </p:pic>
      <p:sp>
        <p:nvSpPr>
          <p:cNvPr id="11" name="右矢印 10"/>
          <p:cNvSpPr/>
          <p:nvPr/>
        </p:nvSpPr>
        <p:spPr>
          <a:xfrm>
            <a:off x="1187450" y="3501355"/>
            <a:ext cx="357188" cy="360363"/>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10245" name="Picture 4"/>
          <p:cNvPicPr>
            <a:picLocks noChangeAspect="1" noChangeArrowheads="1"/>
          </p:cNvPicPr>
          <p:nvPr/>
        </p:nvPicPr>
        <p:blipFill>
          <a:blip r:embed="rId4" cstate="print"/>
          <a:srcRect l="26695" t="17909" r="30936" b="11940"/>
          <a:stretch>
            <a:fillRect/>
          </a:stretch>
        </p:blipFill>
        <p:spPr bwMode="auto">
          <a:xfrm>
            <a:off x="3419475" y="1845593"/>
            <a:ext cx="2305050" cy="3816350"/>
          </a:xfrm>
          <a:prstGeom prst="rect">
            <a:avLst/>
          </a:prstGeom>
          <a:noFill/>
          <a:ln w="9525">
            <a:noFill/>
            <a:miter lim="800000"/>
            <a:headEnd/>
            <a:tailEnd/>
          </a:ln>
        </p:spPr>
      </p:pic>
      <p:pic>
        <p:nvPicPr>
          <p:cNvPr id="10246" name="Picture 1031"/>
          <p:cNvPicPr>
            <a:picLocks noChangeAspect="1" noChangeArrowheads="1"/>
          </p:cNvPicPr>
          <p:nvPr/>
        </p:nvPicPr>
        <p:blipFill>
          <a:blip r:embed="rId5" cstate="print"/>
          <a:srcRect l="11900" t="10509" r="44987" b="10509"/>
          <a:stretch>
            <a:fillRect/>
          </a:stretch>
        </p:blipFill>
        <p:spPr bwMode="auto">
          <a:xfrm>
            <a:off x="6132513" y="1845295"/>
            <a:ext cx="2255837" cy="3671887"/>
          </a:xfrm>
          <a:prstGeom prst="rect">
            <a:avLst/>
          </a:prstGeom>
          <a:noFill/>
          <a:ln w="9525">
            <a:noFill/>
            <a:miter lim="800000"/>
            <a:headEnd/>
            <a:tailEnd/>
          </a:ln>
        </p:spPr>
      </p:pic>
      <p:cxnSp>
        <p:nvCxnSpPr>
          <p:cNvPr id="16" name="直線コネクタ 15"/>
          <p:cNvCxnSpPr/>
          <p:nvPr/>
        </p:nvCxnSpPr>
        <p:spPr>
          <a:xfrm>
            <a:off x="3203575" y="837902"/>
            <a:ext cx="0" cy="5759450"/>
          </a:xfrm>
          <a:prstGeom prst="line">
            <a:avLst/>
          </a:prstGeom>
          <a:ln w="25400">
            <a:prstDash val="lgDashDot"/>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a:xfrm>
            <a:off x="-4763" y="141288"/>
            <a:ext cx="8464551"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a:t>
            </a:r>
            <a:r>
              <a:rPr lang="ja-JP" altLang="en-US" sz="3200" b="1" kern="0" dirty="0" smtClean="0">
                <a:latin typeface="+mj-lt"/>
                <a:ea typeface="+mj-ea"/>
                <a:cs typeface="+mj-cs"/>
              </a:rPr>
              <a:t>側視</a:t>
            </a:r>
            <a:r>
              <a:rPr lang="ja-JP" altLang="en-US" sz="3200" b="1" kern="0" dirty="0" smtClean="0"/>
              <a:t>計測</a:t>
            </a:r>
            <a:r>
              <a:rPr lang="ja-JP" altLang="en-US" sz="3200" b="1" kern="0" dirty="0"/>
              <a:t>における</a:t>
            </a:r>
            <a:r>
              <a:rPr lang="ja-JP" altLang="en-US" sz="3200" b="1" kern="0" dirty="0">
                <a:latin typeface="+mj-lt"/>
                <a:ea typeface="+mj-ea"/>
                <a:cs typeface="+mj-cs"/>
              </a:rPr>
              <a:t>画像処理</a:t>
            </a:r>
          </a:p>
        </p:txBody>
      </p:sp>
      <p:pic>
        <p:nvPicPr>
          <p:cNvPr id="10249" name="Picture 1032"/>
          <p:cNvPicPr>
            <a:picLocks noChangeAspect="1" noChangeArrowheads="1"/>
          </p:cNvPicPr>
          <p:nvPr/>
        </p:nvPicPr>
        <p:blipFill>
          <a:blip r:embed="rId6" cstate="print"/>
          <a:srcRect/>
          <a:stretch>
            <a:fillRect/>
          </a:stretch>
        </p:blipFill>
        <p:spPr bwMode="auto">
          <a:xfrm>
            <a:off x="8424639" y="2132930"/>
            <a:ext cx="720725" cy="1230313"/>
          </a:xfrm>
          <a:prstGeom prst="rect">
            <a:avLst/>
          </a:prstGeom>
          <a:noFill/>
          <a:ln w="9525">
            <a:noFill/>
            <a:miter lim="800000"/>
            <a:headEnd/>
            <a:tailEnd/>
          </a:ln>
        </p:spPr>
      </p:pic>
      <p:pic>
        <p:nvPicPr>
          <p:cNvPr id="10250" name="Picture 1033"/>
          <p:cNvPicPr>
            <a:picLocks noChangeAspect="1" noChangeArrowheads="1"/>
          </p:cNvPicPr>
          <p:nvPr/>
        </p:nvPicPr>
        <p:blipFill>
          <a:blip r:embed="rId7" cstate="print"/>
          <a:srcRect/>
          <a:stretch>
            <a:fillRect/>
          </a:stretch>
        </p:blipFill>
        <p:spPr bwMode="auto">
          <a:xfrm>
            <a:off x="2339752" y="1672555"/>
            <a:ext cx="792162" cy="1219200"/>
          </a:xfrm>
          <a:prstGeom prst="rect">
            <a:avLst/>
          </a:prstGeom>
          <a:noFill/>
          <a:ln w="9525">
            <a:noFill/>
            <a:miter lim="800000"/>
            <a:headEnd/>
            <a:tailEnd/>
          </a:ln>
        </p:spPr>
      </p:pic>
      <p:sp>
        <p:nvSpPr>
          <p:cNvPr id="20" name="右矢印 19"/>
          <p:cNvSpPr/>
          <p:nvPr/>
        </p:nvSpPr>
        <p:spPr>
          <a:xfrm>
            <a:off x="5799138" y="3572793"/>
            <a:ext cx="357187" cy="360362"/>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32"/>
          <p:cNvPicPr>
            <a:picLocks noChangeAspect="1" noChangeArrowheads="1"/>
          </p:cNvPicPr>
          <p:nvPr/>
        </p:nvPicPr>
        <p:blipFill>
          <a:blip r:embed="rId6" cstate="print"/>
          <a:srcRect/>
          <a:stretch>
            <a:fillRect/>
          </a:stretch>
        </p:blipFill>
        <p:spPr bwMode="auto">
          <a:xfrm>
            <a:off x="5394068" y="2135798"/>
            <a:ext cx="720725" cy="1230313"/>
          </a:xfrm>
          <a:prstGeom prst="rect">
            <a:avLst/>
          </a:prstGeom>
          <a:noFill/>
          <a:ln w="9525">
            <a:noFill/>
            <a:miter lim="800000"/>
            <a:headEnd/>
            <a:tailEnd/>
          </a:ln>
        </p:spPr>
      </p:pic>
      <p:pic>
        <p:nvPicPr>
          <p:cNvPr id="8" name="Picture 1033"/>
          <p:cNvPicPr>
            <a:picLocks noChangeAspect="1" noChangeArrowheads="1"/>
          </p:cNvPicPr>
          <p:nvPr/>
        </p:nvPicPr>
        <p:blipFill>
          <a:blip r:embed="rId7" cstate="print"/>
          <a:srcRect/>
          <a:stretch>
            <a:fillRect/>
          </a:stretch>
        </p:blipFill>
        <p:spPr bwMode="auto">
          <a:xfrm>
            <a:off x="1211720" y="2135798"/>
            <a:ext cx="792162" cy="1219200"/>
          </a:xfrm>
          <a:prstGeom prst="rect">
            <a:avLst/>
          </a:prstGeom>
          <a:noFill/>
          <a:ln w="9525">
            <a:noFill/>
            <a:miter lim="800000"/>
            <a:headEnd/>
            <a:tailEnd/>
          </a:ln>
        </p:spPr>
      </p:pic>
      <p:pic>
        <p:nvPicPr>
          <p:cNvPr id="11266" name="Picture 11"/>
          <p:cNvPicPr>
            <a:picLocks noChangeAspect="1" noChangeArrowheads="1"/>
          </p:cNvPicPr>
          <p:nvPr/>
        </p:nvPicPr>
        <p:blipFill>
          <a:blip r:embed="rId8" cstate="print"/>
          <a:srcRect/>
          <a:stretch>
            <a:fillRect/>
          </a:stretch>
        </p:blipFill>
        <p:spPr bwMode="auto">
          <a:xfrm>
            <a:off x="5364088" y="3355353"/>
            <a:ext cx="3779912" cy="2377903"/>
          </a:xfrm>
          <a:prstGeom prst="rect">
            <a:avLst/>
          </a:prstGeom>
          <a:noFill/>
          <a:ln w="9525">
            <a:noFill/>
            <a:miter lim="800000"/>
            <a:headEnd/>
            <a:tailEnd/>
          </a:ln>
        </p:spPr>
      </p:pic>
      <p:sp>
        <p:nvSpPr>
          <p:cNvPr id="4" name="Rectangle 2"/>
          <p:cNvSpPr txBox="1">
            <a:spLocks noChangeArrowheads="1"/>
          </p:cNvSpPr>
          <p:nvPr/>
        </p:nvSpPr>
        <p:spPr>
          <a:xfrm>
            <a:off x="-4763" y="141288"/>
            <a:ext cx="86090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a:t>
            </a:r>
            <a:r>
              <a:rPr lang="ja-JP" altLang="en-US" sz="3200" b="1" kern="0" dirty="0" smtClean="0">
                <a:latin typeface="+mj-lt"/>
                <a:ea typeface="+mj-ea"/>
                <a:cs typeface="+mj-cs"/>
              </a:rPr>
              <a:t>側視計測</a:t>
            </a:r>
            <a:r>
              <a:rPr lang="ja-JP" altLang="en-US" sz="3200" b="1" kern="0" dirty="0">
                <a:latin typeface="+mj-lt"/>
                <a:ea typeface="+mj-ea"/>
                <a:cs typeface="+mj-cs"/>
              </a:rPr>
              <a:t>における計測結果</a:t>
            </a:r>
          </a:p>
        </p:txBody>
      </p:sp>
      <p:pic>
        <p:nvPicPr>
          <p:cNvPr id="5" name="RUN02a-movie.avi">
            <a:hlinkClick r:id="" action="ppaction://media"/>
          </p:cNvPr>
          <p:cNvPicPr>
            <a:picLocks noRot="1" noChangeAspect="1"/>
          </p:cNvPicPr>
          <p:nvPr>
            <a:videoFile r:link="rId2"/>
          </p:nvPr>
        </p:nvPicPr>
        <p:blipFill>
          <a:blip r:embed="rId9" cstate="print"/>
          <a:stretch>
            <a:fillRect/>
          </a:stretch>
        </p:blipFill>
        <p:spPr>
          <a:xfrm>
            <a:off x="2015252" y="1658780"/>
            <a:ext cx="3405854" cy="4867370"/>
          </a:xfrm>
          <a:prstGeom prst="rect">
            <a:avLst/>
          </a:prstGeom>
        </p:spPr>
      </p:pic>
      <p:pic>
        <p:nvPicPr>
          <p:cNvPr id="6" name="RUN02s-movie.avi">
            <a:hlinkClick r:id="" action="ppaction://media"/>
          </p:cNvPr>
          <p:cNvPicPr>
            <a:picLocks noRot="1" noChangeAspect="1"/>
          </p:cNvPicPr>
          <p:nvPr>
            <a:videoFile r:link="rId3"/>
          </p:nvPr>
        </p:nvPicPr>
        <p:blipFill>
          <a:blip r:embed="rId10" cstate="print"/>
          <a:stretch>
            <a:fillRect/>
          </a:stretch>
        </p:blipFill>
        <p:spPr>
          <a:xfrm>
            <a:off x="5516" y="1660916"/>
            <a:ext cx="1265777" cy="4867370"/>
          </a:xfrm>
          <a:prstGeom prst="rect">
            <a:avLst/>
          </a:prstGeom>
        </p:spPr>
      </p:pic>
      <p:cxnSp>
        <p:nvCxnSpPr>
          <p:cNvPr id="10" name="直線コネクタ 9"/>
          <p:cNvCxnSpPr/>
          <p:nvPr/>
        </p:nvCxnSpPr>
        <p:spPr>
          <a:xfrm>
            <a:off x="5913114" y="3543036"/>
            <a:ext cx="0" cy="1728192"/>
          </a:xfrm>
          <a:prstGeom prst="line">
            <a:avLst/>
          </a:prstGeom>
          <a:ln w="25400">
            <a:solidFill>
              <a:srgbClr val="FF9900"/>
            </a:solidFill>
            <a:prstDash val="dash"/>
            <a:headEnd type="oval"/>
            <a:tailEnd type="oval"/>
          </a:ln>
        </p:spPr>
        <p:style>
          <a:lnRef idx="1">
            <a:schemeClr val="accent1"/>
          </a:lnRef>
          <a:fillRef idx="0">
            <a:schemeClr val="accent1"/>
          </a:fillRef>
          <a:effectRef idx="0">
            <a:schemeClr val="accent1"/>
          </a:effectRef>
          <a:fontRef idx="minor">
            <a:schemeClr val="tx1"/>
          </a:fontRef>
        </p:style>
      </p:cxnSp>
      <p:grpSp>
        <p:nvGrpSpPr>
          <p:cNvPr id="9" name="グループ化 179"/>
          <p:cNvGrpSpPr/>
          <p:nvPr/>
        </p:nvGrpSpPr>
        <p:grpSpPr>
          <a:xfrm>
            <a:off x="5148064" y="816257"/>
            <a:ext cx="3960440" cy="782563"/>
            <a:chOff x="2150766" y="92150"/>
            <a:chExt cx="3960440" cy="782563"/>
          </a:xfrm>
        </p:grpSpPr>
        <p:sp useBgFill="1">
          <p:nvSpPr>
            <p:cNvPr id="11" name="AutoShape 181"/>
            <p:cNvSpPr>
              <a:spLocks noChangeArrowheads="1"/>
            </p:cNvSpPr>
            <p:nvPr/>
          </p:nvSpPr>
          <p:spPr bwMode="auto">
            <a:xfrm>
              <a:off x="2150766" y="92150"/>
              <a:ext cx="3960440" cy="782563"/>
            </a:xfrm>
            <a:prstGeom prst="roundRect">
              <a:avLst>
                <a:gd name="adj" fmla="val 16667"/>
              </a:avLst>
            </a:prstGeom>
            <a:ln w="12700">
              <a:solidFill>
                <a:schemeClr val="tx1"/>
              </a:solidFill>
              <a:round/>
              <a:headEnd/>
              <a:tailEnd/>
            </a:ln>
          </p:spPr>
          <p:txBody>
            <a:bodyPr wrap="none" anchor="ctr"/>
            <a:lstStyle/>
            <a:p>
              <a:endParaRPr lang="ja-JP" altLang="en-US"/>
            </a:p>
          </p:txBody>
        </p:sp>
        <p:sp>
          <p:nvSpPr>
            <p:cNvPr id="12" name="Rectangle 3"/>
            <p:cNvSpPr>
              <a:spLocks noChangeArrowheads="1"/>
            </p:cNvSpPr>
            <p:nvPr/>
          </p:nvSpPr>
          <p:spPr bwMode="auto">
            <a:xfrm>
              <a:off x="2222775" y="115888"/>
              <a:ext cx="3816423" cy="738664"/>
            </a:xfrm>
            <a:prstGeom prst="rect">
              <a:avLst/>
            </a:prstGeom>
            <a:solidFill>
              <a:schemeClr val="bg1"/>
            </a:solidFill>
            <a:ln w="12700">
              <a:noFill/>
              <a:miter lim="800000"/>
              <a:headEnd/>
              <a:tailEnd/>
            </a:ln>
          </p:spPr>
          <p:txBody>
            <a:bodyPr wrap="square">
              <a:spAutoFit/>
            </a:bodyPr>
            <a:lstStyle/>
            <a:p>
              <a:r>
                <a:rPr lang="ja-JP" altLang="en-US" sz="1400" dirty="0">
                  <a:latin typeface="Tahoma" pitchFamily="34" charset="0"/>
                </a:rPr>
                <a:t>電流密度 ：  </a:t>
              </a:r>
              <a:r>
                <a:rPr lang="en-US" altLang="ja-JP" sz="1400" dirty="0" smtClean="0">
                  <a:latin typeface="Tahoma" pitchFamily="34" charset="0"/>
                </a:rPr>
                <a:t>210 </a:t>
              </a:r>
              <a:r>
                <a:rPr lang="en-US" altLang="ja-JP" sz="1400" dirty="0" err="1">
                  <a:latin typeface="Tahoma" pitchFamily="34" charset="0"/>
                </a:rPr>
                <a:t>mA</a:t>
              </a:r>
              <a:r>
                <a:rPr lang="en-US" altLang="ja-JP" sz="1400" dirty="0">
                  <a:latin typeface="Tahoma" pitchFamily="34" charset="0"/>
                </a:rPr>
                <a:t>/cm</a:t>
              </a:r>
              <a:r>
                <a:rPr lang="en-US" altLang="ja-JP" sz="1400" baseline="30000" dirty="0">
                  <a:latin typeface="Tahoma" pitchFamily="34" charset="0"/>
                </a:rPr>
                <a:t>2 </a:t>
              </a:r>
              <a:endParaRPr lang="ja-JP" altLang="en-US" sz="1400" dirty="0">
                <a:latin typeface="Tahoma" pitchFamily="34" charset="0"/>
              </a:endParaRPr>
            </a:p>
            <a:p>
              <a:r>
                <a:rPr lang="en-US" altLang="ja-JP" sz="1400" dirty="0">
                  <a:latin typeface="Tahoma" pitchFamily="34" charset="0"/>
                </a:rPr>
                <a:t>H</a:t>
              </a:r>
              <a:r>
                <a:rPr lang="en-US" altLang="ja-JP" sz="1400" baseline="-10000" dirty="0">
                  <a:latin typeface="Tahoma" pitchFamily="34" charset="0"/>
                </a:rPr>
                <a:t>2 </a:t>
              </a:r>
              <a:r>
                <a:rPr lang="ja-JP" altLang="en-US" sz="1400" baseline="-10000" dirty="0" smtClean="0">
                  <a:latin typeface="Tahoma" pitchFamily="34" charset="0"/>
                </a:rPr>
                <a:t>　</a:t>
              </a:r>
              <a:r>
                <a:rPr lang="en-US" altLang="ja-JP" sz="1400" dirty="0" smtClean="0">
                  <a:latin typeface="Tahoma" pitchFamily="34" charset="0"/>
                </a:rPr>
                <a:t>(</a:t>
              </a:r>
              <a:r>
                <a:rPr lang="ja-JP" altLang="en-US" sz="1400" dirty="0">
                  <a:latin typeface="Tahoma" pitchFamily="34" charset="0"/>
                </a:rPr>
                <a:t>流量</a:t>
              </a:r>
              <a:r>
                <a:rPr lang="en-US" altLang="ja-JP" sz="1400" dirty="0">
                  <a:latin typeface="Tahoma" pitchFamily="34" charset="0"/>
                </a:rPr>
                <a:t>, </a:t>
              </a:r>
              <a:r>
                <a:rPr lang="ja-JP" altLang="en-US" sz="1400" dirty="0">
                  <a:latin typeface="Tahoma" pitchFamily="34" charset="0"/>
                </a:rPr>
                <a:t>水素</a:t>
              </a:r>
              <a:r>
                <a:rPr lang="ja-JP" altLang="en-US" sz="1400" dirty="0" smtClean="0">
                  <a:latin typeface="Tahoma" pitchFamily="34" charset="0"/>
                </a:rPr>
                <a:t>利用率</a:t>
              </a:r>
              <a:r>
                <a:rPr lang="en-US" altLang="ja-JP" sz="1400" dirty="0" smtClean="0">
                  <a:latin typeface="Tahoma" pitchFamily="34" charset="0"/>
                </a:rPr>
                <a:t>) </a:t>
              </a:r>
              <a:r>
                <a:rPr lang="ja-JP" altLang="en-US" sz="1400" dirty="0" smtClean="0">
                  <a:latin typeface="Tahoma" pitchFamily="34" charset="0"/>
                </a:rPr>
                <a:t>：</a:t>
              </a:r>
              <a:r>
                <a:rPr lang="en-US" altLang="ja-JP" sz="1400" dirty="0" smtClean="0">
                  <a:latin typeface="Tahoma" pitchFamily="34" charset="0"/>
                </a:rPr>
                <a:t>28 </a:t>
              </a:r>
              <a:r>
                <a:rPr lang="en-US" altLang="ja-JP" sz="1400" dirty="0">
                  <a:latin typeface="Tahoma" pitchFamily="34" charset="0"/>
                </a:rPr>
                <a:t>cc/min, </a:t>
              </a:r>
              <a:r>
                <a:rPr lang="en-US" altLang="ja-JP" sz="1400" dirty="0" smtClean="0">
                  <a:latin typeface="Tahoma" pitchFamily="34" charset="0"/>
                </a:rPr>
                <a:t>10 %</a:t>
              </a:r>
              <a:endParaRPr lang="en-US" altLang="ja-JP" sz="1400" dirty="0">
                <a:latin typeface="Tahoma" pitchFamily="34" charset="0"/>
              </a:endParaRPr>
            </a:p>
            <a:p>
              <a:r>
                <a:rPr lang="en-US" altLang="ja-JP" sz="1400" dirty="0">
                  <a:latin typeface="Tahoma" pitchFamily="34" charset="0"/>
                </a:rPr>
                <a:t>Air (</a:t>
              </a:r>
              <a:r>
                <a:rPr lang="ja-JP" altLang="en-US" sz="1400" dirty="0">
                  <a:latin typeface="Tahoma" pitchFamily="34" charset="0"/>
                </a:rPr>
                <a:t>流量</a:t>
              </a:r>
              <a:r>
                <a:rPr lang="en-US" altLang="ja-JP" sz="1400" dirty="0">
                  <a:latin typeface="Tahoma" pitchFamily="34" charset="0"/>
                </a:rPr>
                <a:t>, </a:t>
              </a:r>
              <a:r>
                <a:rPr lang="ja-JP" altLang="en-US" sz="1400" dirty="0">
                  <a:latin typeface="Tahoma" pitchFamily="34" charset="0"/>
                </a:rPr>
                <a:t>酸素</a:t>
              </a:r>
              <a:r>
                <a:rPr lang="ja-JP" altLang="en-US" sz="1400" dirty="0" smtClean="0">
                  <a:latin typeface="Tahoma" pitchFamily="34" charset="0"/>
                </a:rPr>
                <a:t>利用率</a:t>
              </a:r>
              <a:r>
                <a:rPr lang="en-US" altLang="ja-JP" sz="1400" dirty="0" smtClean="0">
                  <a:latin typeface="Tahoma" pitchFamily="34" charset="0"/>
                </a:rPr>
                <a:t>) </a:t>
              </a:r>
              <a:r>
                <a:rPr lang="ja-JP" altLang="en-US" sz="1400" dirty="0" smtClean="0">
                  <a:latin typeface="Tahoma" pitchFamily="34" charset="0"/>
                </a:rPr>
                <a:t>：</a:t>
              </a:r>
              <a:r>
                <a:rPr lang="en-US" altLang="ja-JP" sz="1400" dirty="0" smtClean="0">
                  <a:latin typeface="Tahoma" pitchFamily="34" charset="0"/>
                </a:rPr>
                <a:t>66 cc/min, 10 %</a:t>
              </a:r>
              <a:endParaRPr lang="en-US" altLang="ja-JP" sz="1400" dirty="0">
                <a:latin typeface="Tahoma" pitchFamily="34"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300"/>
                                  </p:stCondLst>
                                  <p:childTnLst>
                                    <p:cmd type="call" cmd="playFrom(0.0)">
                                      <p:cBhvr>
                                        <p:cTn id="9" dur="18500" fill="hold"/>
                                        <p:tgtEl>
                                          <p:spTgt spid="5"/>
                                        </p:tgtEl>
                                      </p:cBhvr>
                                    </p:cmd>
                                  </p:childTnLst>
                                </p:cTn>
                              </p:par>
                              <p:par>
                                <p:cTn id="10" presetID="63" presetClass="path" presetSubtype="0" fill="hold" nodeType="withEffect">
                                  <p:stCondLst>
                                    <p:cond delay="0"/>
                                  </p:stCondLst>
                                  <p:childTnLst>
                                    <p:animMotion origin="layout" path="M -0.00035 -0.00185 L 0.28316 -0.00162 " pathEditMode="fixed" rAng="0" ptsTypes="AA">
                                      <p:cBhvr>
                                        <p:cTn id="11" dur="18000" fill="hold"/>
                                        <p:tgtEl>
                                          <p:spTgt spid="10"/>
                                        </p:tgtEl>
                                        <p:attrNameLst>
                                          <p:attrName>ppt_x</p:attrName>
                                          <p:attrName>ppt_y</p:attrName>
                                        </p:attrNameLst>
                                      </p:cBhvr>
                                      <p:rCtr x="142" y="0"/>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12" fill="hold" display="0">
                  <p:stCondLst>
                    <p:cond delay="indefinite"/>
                  </p:stCondLst>
                  <p:endCondLst>
                    <p:cond evt="onNext" delay="0">
                      <p:tgtEl>
                        <p:sldTgt/>
                      </p:tgtEl>
                    </p:cond>
                    <p:cond evt="onPrev" delay="0">
                      <p:tgtEl>
                        <p:sldTgt/>
                      </p:tgtEl>
                    </p:cond>
                  </p:endCondLst>
                </p:cTn>
                <p:tgtEl>
                  <p:spTgt spid="5"/>
                </p:tgtEl>
              </p:cMediaNode>
            </p:video>
            <p:video>
              <p:cMediaNode>
                <p:cTn id="13"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3" name="グループ化 84"/>
          <p:cNvGrpSpPr>
            <a:grpSpLocks noChangeAspect="1"/>
          </p:cNvGrpSpPr>
          <p:nvPr/>
        </p:nvGrpSpPr>
        <p:grpSpPr>
          <a:xfrm>
            <a:off x="5436096" y="1475886"/>
            <a:ext cx="2084211" cy="3600000"/>
            <a:chOff x="4716016" y="692696"/>
            <a:chExt cx="3960000" cy="6840000"/>
          </a:xfrm>
        </p:grpSpPr>
        <p:sp>
          <p:nvSpPr>
            <p:cNvPr id="244" name="正方形/長方形 243"/>
            <p:cNvSpPr/>
            <p:nvPr/>
          </p:nvSpPr>
          <p:spPr>
            <a:xfrm>
              <a:off x="4716016" y="692696"/>
              <a:ext cx="3960000" cy="6840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5" name="グループ化 83"/>
            <p:cNvGrpSpPr/>
            <p:nvPr/>
          </p:nvGrpSpPr>
          <p:grpSpPr>
            <a:xfrm>
              <a:off x="4896016" y="1052696"/>
              <a:ext cx="3600000" cy="6120000"/>
              <a:chOff x="4932040" y="1124744"/>
              <a:chExt cx="3600000" cy="6120000"/>
            </a:xfrm>
            <a:solidFill>
              <a:srgbClr val="FFFF99"/>
            </a:solidFill>
          </p:grpSpPr>
          <p:sp>
            <p:nvSpPr>
              <p:cNvPr id="246" name="正方形/長方形 245"/>
              <p:cNvSpPr/>
              <p:nvPr/>
            </p:nvSpPr>
            <p:spPr>
              <a:xfrm>
                <a:off x="4932040" y="112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7" name="正方形/長方形 246"/>
              <p:cNvSpPr/>
              <p:nvPr/>
            </p:nvSpPr>
            <p:spPr>
              <a:xfrm>
                <a:off x="4932040" y="184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正方形/長方形 247"/>
              <p:cNvSpPr/>
              <p:nvPr/>
            </p:nvSpPr>
            <p:spPr>
              <a:xfrm>
                <a:off x="4932040" y="256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正方形/長方形 248"/>
              <p:cNvSpPr/>
              <p:nvPr/>
            </p:nvSpPr>
            <p:spPr>
              <a:xfrm>
                <a:off x="4932040" y="328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0" name="正方形/長方形 249"/>
              <p:cNvSpPr/>
              <p:nvPr/>
            </p:nvSpPr>
            <p:spPr>
              <a:xfrm>
                <a:off x="4932040" y="400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正方形/長方形 250"/>
              <p:cNvSpPr/>
              <p:nvPr/>
            </p:nvSpPr>
            <p:spPr>
              <a:xfrm>
                <a:off x="4932040" y="472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正方形/長方形 251"/>
              <p:cNvSpPr/>
              <p:nvPr/>
            </p:nvSpPr>
            <p:spPr>
              <a:xfrm>
                <a:off x="4932040" y="544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3" name="正方形/長方形 252"/>
              <p:cNvSpPr/>
              <p:nvPr/>
            </p:nvSpPr>
            <p:spPr>
              <a:xfrm>
                <a:off x="4932040" y="616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p:cNvSpPr/>
              <p:nvPr/>
            </p:nvSpPr>
            <p:spPr>
              <a:xfrm>
                <a:off x="4932040" y="6884744"/>
                <a:ext cx="3600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正方形/長方形 254"/>
              <p:cNvSpPr/>
              <p:nvPr/>
            </p:nvSpPr>
            <p:spPr>
              <a:xfrm>
                <a:off x="8172040" y="112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6" name="正方形/長方形 255"/>
              <p:cNvSpPr/>
              <p:nvPr/>
            </p:nvSpPr>
            <p:spPr>
              <a:xfrm>
                <a:off x="4932040" y="184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正方形/長方形 256"/>
              <p:cNvSpPr/>
              <p:nvPr/>
            </p:nvSpPr>
            <p:spPr>
              <a:xfrm>
                <a:off x="8172040" y="256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正方形/長方形 257"/>
              <p:cNvSpPr/>
              <p:nvPr/>
            </p:nvSpPr>
            <p:spPr>
              <a:xfrm>
                <a:off x="4932040" y="328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9" name="正方形/長方形 258"/>
              <p:cNvSpPr/>
              <p:nvPr/>
            </p:nvSpPr>
            <p:spPr>
              <a:xfrm>
                <a:off x="8172040" y="400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正方形/長方形 259"/>
              <p:cNvSpPr/>
              <p:nvPr/>
            </p:nvSpPr>
            <p:spPr>
              <a:xfrm>
                <a:off x="4932040" y="472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正方形/長方形 260"/>
              <p:cNvSpPr/>
              <p:nvPr/>
            </p:nvSpPr>
            <p:spPr>
              <a:xfrm>
                <a:off x="8172040" y="544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2" name="正方形/長方形 261"/>
              <p:cNvSpPr/>
              <p:nvPr/>
            </p:nvSpPr>
            <p:spPr>
              <a:xfrm>
                <a:off x="4932040" y="6164744"/>
                <a:ext cx="360000" cy="10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1" name="テキスト ボックス 140"/>
          <p:cNvSpPr txBox="1"/>
          <p:nvPr/>
        </p:nvSpPr>
        <p:spPr>
          <a:xfrm>
            <a:off x="2034000" y="5661248"/>
            <a:ext cx="5076000" cy="830997"/>
          </a:xfrm>
          <a:prstGeom prst="rect">
            <a:avLst/>
          </a:prstGeom>
          <a:noFill/>
        </p:spPr>
        <p:txBody>
          <a:bodyPr wrap="square" rtlCol="0">
            <a:spAutoFit/>
          </a:bodyPr>
          <a:lstStyle/>
          <a:p>
            <a:r>
              <a:rPr kumimoji="1" lang="ja-JP" altLang="en-US" sz="2400" dirty="0" smtClean="0"/>
              <a:t>実際の燃料電池でよく用いられる流路</a:t>
            </a:r>
            <a:endParaRPr kumimoji="1" lang="en-US" altLang="ja-JP" sz="2400" dirty="0" smtClean="0"/>
          </a:p>
          <a:p>
            <a:r>
              <a:rPr lang="ja-JP" altLang="en-US" sz="2400" dirty="0" smtClean="0"/>
              <a:t>ベンド部による影響も測定可能</a:t>
            </a:r>
            <a:endParaRPr kumimoji="1" lang="ja-JP" altLang="en-US" sz="2400" dirty="0"/>
          </a:p>
        </p:txBody>
      </p:sp>
      <p:grpSp>
        <p:nvGrpSpPr>
          <p:cNvPr id="84" name="Group 93"/>
          <p:cNvGrpSpPr>
            <a:grpSpLocks/>
          </p:cNvGrpSpPr>
          <p:nvPr/>
        </p:nvGrpSpPr>
        <p:grpSpPr bwMode="auto">
          <a:xfrm>
            <a:off x="107504" y="2004217"/>
            <a:ext cx="5041901" cy="3729039"/>
            <a:chOff x="2416" y="906"/>
            <a:chExt cx="3176" cy="2349"/>
          </a:xfrm>
        </p:grpSpPr>
        <p:sp>
          <p:nvSpPr>
            <p:cNvPr id="85" name="Text Box 48"/>
            <p:cNvSpPr txBox="1">
              <a:spLocks noChangeArrowheads="1"/>
            </p:cNvSpPr>
            <p:nvPr/>
          </p:nvSpPr>
          <p:spPr bwMode="auto">
            <a:xfrm>
              <a:off x="3584" y="2785"/>
              <a:ext cx="1021" cy="208"/>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PEM+GDL</a:t>
              </a:r>
            </a:p>
          </p:txBody>
        </p:sp>
        <p:sp>
          <p:nvSpPr>
            <p:cNvPr id="86" name="Text Box 49"/>
            <p:cNvSpPr txBox="1">
              <a:spLocks noChangeArrowheads="1"/>
            </p:cNvSpPr>
            <p:nvPr/>
          </p:nvSpPr>
          <p:spPr bwMode="auto">
            <a:xfrm>
              <a:off x="3245" y="3002"/>
              <a:ext cx="808" cy="253"/>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GDL</a:t>
              </a:r>
            </a:p>
          </p:txBody>
        </p:sp>
        <p:sp>
          <p:nvSpPr>
            <p:cNvPr id="87" name="Text Box 50"/>
            <p:cNvSpPr txBox="1">
              <a:spLocks noChangeArrowheads="1"/>
            </p:cNvSpPr>
            <p:nvPr/>
          </p:nvSpPr>
          <p:spPr bwMode="auto">
            <a:xfrm>
              <a:off x="4593" y="2784"/>
              <a:ext cx="841" cy="209"/>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Packing</a:t>
              </a:r>
            </a:p>
          </p:txBody>
        </p:sp>
        <p:sp>
          <p:nvSpPr>
            <p:cNvPr id="88" name="Text Box 69"/>
            <p:cNvSpPr txBox="1">
              <a:spLocks noChangeArrowheads="1"/>
            </p:cNvSpPr>
            <p:nvPr/>
          </p:nvSpPr>
          <p:spPr bwMode="auto">
            <a:xfrm>
              <a:off x="4846" y="1824"/>
              <a:ext cx="746" cy="216"/>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Cathode</a:t>
              </a:r>
            </a:p>
          </p:txBody>
        </p:sp>
        <p:sp>
          <p:nvSpPr>
            <p:cNvPr id="89" name="Text Box 70"/>
            <p:cNvSpPr txBox="1">
              <a:spLocks noChangeArrowheads="1"/>
            </p:cNvSpPr>
            <p:nvPr/>
          </p:nvSpPr>
          <p:spPr bwMode="auto">
            <a:xfrm>
              <a:off x="2416" y="1859"/>
              <a:ext cx="749" cy="272"/>
            </a:xfrm>
            <a:prstGeom prst="rect">
              <a:avLst/>
            </a:prstGeom>
            <a:noFill/>
            <a:ln w="9525">
              <a:noFill/>
              <a:miter lim="800000"/>
              <a:headEnd/>
              <a:tailEnd/>
            </a:ln>
          </p:spPr>
          <p:txBody>
            <a:bodyPr lIns="74295" tIns="8890" rIns="74295" bIns="8890"/>
            <a:lstStyle/>
            <a:p>
              <a:pPr algn="just" eaLnBrk="0" hangingPunct="0"/>
              <a:r>
                <a:rPr kumimoji="0" lang="en-US" altLang="ja-JP" sz="2000" b="1" dirty="0">
                  <a:latin typeface="Century" pitchFamily="18" charset="0"/>
                  <a:ea typeface="ＭＳ 明朝" pitchFamily="17" charset="-128"/>
                </a:rPr>
                <a:t>Anode</a:t>
              </a:r>
            </a:p>
          </p:txBody>
        </p:sp>
        <p:sp>
          <p:nvSpPr>
            <p:cNvPr id="90" name="Line 71"/>
            <p:cNvSpPr>
              <a:spLocks noChangeShapeType="1"/>
            </p:cNvSpPr>
            <p:nvPr/>
          </p:nvSpPr>
          <p:spPr bwMode="auto">
            <a:xfrm flipH="1" flipV="1">
              <a:off x="4031" y="2658"/>
              <a:ext cx="44" cy="130"/>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sp>
          <p:nvSpPr>
            <p:cNvPr id="91" name="Line 73"/>
            <p:cNvSpPr>
              <a:spLocks noChangeShapeType="1"/>
            </p:cNvSpPr>
            <p:nvPr/>
          </p:nvSpPr>
          <p:spPr bwMode="auto">
            <a:xfrm flipV="1">
              <a:off x="3479" y="2131"/>
              <a:ext cx="317" cy="862"/>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sp>
          <p:nvSpPr>
            <p:cNvPr id="92" name="Line 75"/>
            <p:cNvSpPr>
              <a:spLocks noChangeShapeType="1"/>
            </p:cNvSpPr>
            <p:nvPr/>
          </p:nvSpPr>
          <p:spPr bwMode="auto">
            <a:xfrm flipV="1">
              <a:off x="2779" y="2675"/>
              <a:ext cx="181" cy="136"/>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sp>
          <p:nvSpPr>
            <p:cNvPr id="93" name="Text Box 76"/>
            <p:cNvSpPr txBox="1">
              <a:spLocks noChangeArrowheads="1"/>
            </p:cNvSpPr>
            <p:nvPr/>
          </p:nvSpPr>
          <p:spPr bwMode="auto">
            <a:xfrm>
              <a:off x="2435" y="2777"/>
              <a:ext cx="889" cy="170"/>
            </a:xfrm>
            <a:prstGeom prst="rect">
              <a:avLst/>
            </a:prstGeom>
            <a:noFill/>
            <a:ln w="9525">
              <a:noFill/>
              <a:miter lim="800000"/>
              <a:headEnd/>
              <a:tailEnd/>
            </a:ln>
          </p:spPr>
          <p:txBody>
            <a:bodyPr lIns="74295" tIns="8890" rIns="74295" bIns="8890"/>
            <a:lstStyle/>
            <a:p>
              <a:pPr algn="just" eaLnBrk="0" hangingPunct="0"/>
              <a:r>
                <a:rPr kumimoji="0" lang="en-US" altLang="ja-JP" sz="2000" b="1" dirty="0" err="1">
                  <a:latin typeface="Century" pitchFamily="18" charset="0"/>
                  <a:ea typeface="ＭＳ 明朝" pitchFamily="17" charset="-128"/>
                </a:rPr>
                <a:t>Separater</a:t>
              </a:r>
              <a:endParaRPr kumimoji="0" lang="en-US" altLang="ja-JP" sz="2000" b="1" dirty="0">
                <a:latin typeface="Century" pitchFamily="18" charset="0"/>
                <a:ea typeface="ＭＳ 明朝" pitchFamily="17" charset="-128"/>
              </a:endParaRPr>
            </a:p>
          </p:txBody>
        </p:sp>
        <p:sp>
          <p:nvSpPr>
            <p:cNvPr id="94" name="AutoShape 8"/>
            <p:cNvSpPr>
              <a:spLocks noChangeArrowheads="1"/>
            </p:cNvSpPr>
            <p:nvPr/>
          </p:nvSpPr>
          <p:spPr bwMode="auto">
            <a:xfrm>
              <a:off x="4521" y="942"/>
              <a:ext cx="285" cy="1776"/>
            </a:xfrm>
            <a:prstGeom prst="cube">
              <a:avLst>
                <a:gd name="adj" fmla="val 66787"/>
              </a:avLst>
            </a:prstGeom>
            <a:solidFill>
              <a:srgbClr val="FFCC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grpSp>
          <p:nvGrpSpPr>
            <p:cNvPr id="95" name="Group 88"/>
            <p:cNvGrpSpPr>
              <a:grpSpLocks/>
            </p:cNvGrpSpPr>
            <p:nvPr/>
          </p:nvGrpSpPr>
          <p:grpSpPr bwMode="auto">
            <a:xfrm>
              <a:off x="3024" y="906"/>
              <a:ext cx="333" cy="1824"/>
              <a:chOff x="2988" y="906"/>
              <a:chExt cx="333" cy="1824"/>
            </a:xfrm>
          </p:grpSpPr>
          <p:sp>
            <p:nvSpPr>
              <p:cNvPr id="107" name="AutoShape 8"/>
              <p:cNvSpPr>
                <a:spLocks noChangeArrowheads="1"/>
              </p:cNvSpPr>
              <p:nvPr/>
            </p:nvSpPr>
            <p:spPr bwMode="auto">
              <a:xfrm>
                <a:off x="2988" y="906"/>
                <a:ext cx="333" cy="1824"/>
              </a:xfrm>
              <a:prstGeom prst="cube">
                <a:avLst>
                  <a:gd name="adj" fmla="val 66787"/>
                </a:avLst>
              </a:prstGeom>
              <a:solidFill>
                <a:srgbClr val="FFCC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grpSp>
            <p:nvGrpSpPr>
              <p:cNvPr id="108" name="Group 51"/>
              <p:cNvGrpSpPr>
                <a:grpSpLocks/>
              </p:cNvGrpSpPr>
              <p:nvPr/>
            </p:nvGrpSpPr>
            <p:grpSpPr bwMode="auto">
              <a:xfrm>
                <a:off x="3174" y="1464"/>
                <a:ext cx="90" cy="120"/>
                <a:chOff x="3174" y="1440"/>
                <a:chExt cx="90" cy="120"/>
              </a:xfrm>
            </p:grpSpPr>
            <p:sp>
              <p:nvSpPr>
                <p:cNvPr id="136" name="AutoShape 14"/>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37" name="Line 46"/>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09" name="Group 52"/>
              <p:cNvGrpSpPr>
                <a:grpSpLocks/>
              </p:cNvGrpSpPr>
              <p:nvPr/>
            </p:nvGrpSpPr>
            <p:grpSpPr bwMode="auto">
              <a:xfrm>
                <a:off x="3174" y="1524"/>
                <a:ext cx="90" cy="120"/>
                <a:chOff x="3174" y="1440"/>
                <a:chExt cx="90" cy="120"/>
              </a:xfrm>
            </p:grpSpPr>
            <p:sp>
              <p:nvSpPr>
                <p:cNvPr id="134" name="AutoShape 53"/>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35" name="Line 54"/>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0" name="Group 55"/>
              <p:cNvGrpSpPr>
                <a:grpSpLocks/>
              </p:cNvGrpSpPr>
              <p:nvPr/>
            </p:nvGrpSpPr>
            <p:grpSpPr bwMode="auto">
              <a:xfrm>
                <a:off x="3174" y="1584"/>
                <a:ext cx="90" cy="120"/>
                <a:chOff x="3174" y="1440"/>
                <a:chExt cx="90" cy="120"/>
              </a:xfrm>
            </p:grpSpPr>
            <p:sp>
              <p:nvSpPr>
                <p:cNvPr id="132" name="AutoShape 56"/>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33" name="Line 57"/>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1" name="Group 58"/>
              <p:cNvGrpSpPr>
                <a:grpSpLocks/>
              </p:cNvGrpSpPr>
              <p:nvPr/>
            </p:nvGrpSpPr>
            <p:grpSpPr bwMode="auto">
              <a:xfrm>
                <a:off x="3174" y="1644"/>
                <a:ext cx="90" cy="120"/>
                <a:chOff x="3174" y="1440"/>
                <a:chExt cx="90" cy="120"/>
              </a:xfrm>
            </p:grpSpPr>
            <p:sp>
              <p:nvSpPr>
                <p:cNvPr id="130" name="AutoShape 59"/>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31" name="Line 60"/>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2" name="Group 61"/>
              <p:cNvGrpSpPr>
                <a:grpSpLocks/>
              </p:cNvGrpSpPr>
              <p:nvPr/>
            </p:nvGrpSpPr>
            <p:grpSpPr bwMode="auto">
              <a:xfrm>
                <a:off x="3174" y="1704"/>
                <a:ext cx="90" cy="120"/>
                <a:chOff x="3174" y="1440"/>
                <a:chExt cx="90" cy="120"/>
              </a:xfrm>
            </p:grpSpPr>
            <p:sp>
              <p:nvSpPr>
                <p:cNvPr id="128" name="AutoShape 62"/>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29" name="Line 63"/>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3" name="Group 64"/>
              <p:cNvGrpSpPr>
                <a:grpSpLocks/>
              </p:cNvGrpSpPr>
              <p:nvPr/>
            </p:nvGrpSpPr>
            <p:grpSpPr bwMode="auto">
              <a:xfrm>
                <a:off x="3174" y="1764"/>
                <a:ext cx="90" cy="120"/>
                <a:chOff x="3174" y="1440"/>
                <a:chExt cx="90" cy="120"/>
              </a:xfrm>
            </p:grpSpPr>
            <p:sp>
              <p:nvSpPr>
                <p:cNvPr id="126" name="AutoShape 65"/>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27" name="Line 66"/>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4" name="Group 67"/>
              <p:cNvGrpSpPr>
                <a:grpSpLocks/>
              </p:cNvGrpSpPr>
              <p:nvPr/>
            </p:nvGrpSpPr>
            <p:grpSpPr bwMode="auto">
              <a:xfrm>
                <a:off x="3174" y="1824"/>
                <a:ext cx="90" cy="120"/>
                <a:chOff x="3174" y="1440"/>
                <a:chExt cx="90" cy="120"/>
              </a:xfrm>
            </p:grpSpPr>
            <p:sp>
              <p:nvSpPr>
                <p:cNvPr id="124" name="AutoShape 68"/>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25" name="Line 69"/>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5" name="Group 70"/>
              <p:cNvGrpSpPr>
                <a:grpSpLocks/>
              </p:cNvGrpSpPr>
              <p:nvPr/>
            </p:nvGrpSpPr>
            <p:grpSpPr bwMode="auto">
              <a:xfrm>
                <a:off x="3174" y="1884"/>
                <a:ext cx="90" cy="120"/>
                <a:chOff x="3174" y="1440"/>
                <a:chExt cx="90" cy="120"/>
              </a:xfrm>
            </p:grpSpPr>
            <p:sp>
              <p:nvSpPr>
                <p:cNvPr id="122" name="AutoShape 71"/>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23" name="Line 72"/>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grpSp>
            <p:nvGrpSpPr>
              <p:cNvPr id="116" name="Group 73"/>
              <p:cNvGrpSpPr>
                <a:grpSpLocks/>
              </p:cNvGrpSpPr>
              <p:nvPr/>
            </p:nvGrpSpPr>
            <p:grpSpPr bwMode="auto">
              <a:xfrm>
                <a:off x="3174" y="1944"/>
                <a:ext cx="90" cy="120"/>
                <a:chOff x="3174" y="1440"/>
                <a:chExt cx="90" cy="120"/>
              </a:xfrm>
            </p:grpSpPr>
            <p:sp>
              <p:nvSpPr>
                <p:cNvPr id="120" name="AutoShape 74"/>
                <p:cNvSpPr>
                  <a:spLocks noChangeArrowheads="1"/>
                </p:cNvSpPr>
                <p:nvPr/>
              </p:nvSpPr>
              <p:spPr bwMode="auto">
                <a:xfrm rot="16200000" flipV="1">
                  <a:off x="3159" y="1455"/>
                  <a:ext cx="120" cy="90"/>
                </a:xfrm>
                <a:prstGeom prst="parallelogram">
                  <a:avLst>
                    <a:gd name="adj" fmla="val 100000"/>
                  </a:avLst>
                </a:prstGeom>
                <a:noFill/>
                <a:ln w="9525">
                  <a:solidFill>
                    <a:schemeClr val="tx1"/>
                  </a:solidFill>
                  <a:miter lim="800000"/>
                  <a:headEnd/>
                  <a:tailEnd/>
                </a:ln>
              </p:spPr>
              <p:txBody>
                <a:bodyPr wrap="none" anchor="ctr"/>
                <a:lstStyle/>
                <a:p>
                  <a:endParaRPr lang="ja-JP" altLang="en-US" sz="2000"/>
                </a:p>
              </p:txBody>
            </p:sp>
            <p:sp>
              <p:nvSpPr>
                <p:cNvPr id="121" name="Line 75"/>
                <p:cNvSpPr>
                  <a:spLocks noChangeShapeType="1"/>
                </p:cNvSpPr>
                <p:nvPr/>
              </p:nvSpPr>
              <p:spPr bwMode="auto">
                <a:xfrm>
                  <a:off x="3258" y="1452"/>
                  <a:ext cx="6" cy="25"/>
                </a:xfrm>
                <a:prstGeom prst="line">
                  <a:avLst/>
                </a:prstGeom>
                <a:noFill/>
                <a:ln w="15875">
                  <a:solidFill>
                    <a:schemeClr val="tx1"/>
                  </a:solidFill>
                  <a:round/>
                  <a:headEnd/>
                  <a:tailEnd/>
                </a:ln>
              </p:spPr>
              <p:txBody>
                <a:bodyPr/>
                <a:lstStyle/>
                <a:p>
                  <a:endParaRPr lang="ja-JP" altLang="en-US" sz="2000"/>
                </a:p>
              </p:txBody>
            </p:sp>
          </p:grpSp>
          <p:sp>
            <p:nvSpPr>
              <p:cNvPr id="117" name="AutoShape 76"/>
              <p:cNvSpPr>
                <a:spLocks noChangeArrowheads="1"/>
              </p:cNvSpPr>
              <p:nvPr/>
            </p:nvSpPr>
            <p:spPr bwMode="auto">
              <a:xfrm rot="16200000" flipV="1">
                <a:off x="2847" y="1689"/>
                <a:ext cx="738" cy="144"/>
              </a:xfrm>
              <a:prstGeom prst="parallelogram">
                <a:avLst>
                  <a:gd name="adj" fmla="val 99985"/>
                </a:avLst>
              </a:prstGeom>
              <a:noFill/>
              <a:ln w="9525">
                <a:solidFill>
                  <a:schemeClr val="tx1"/>
                </a:solidFill>
                <a:miter lim="800000"/>
                <a:headEnd/>
                <a:tailEnd/>
              </a:ln>
            </p:spPr>
            <p:txBody>
              <a:bodyPr rot="10800000" vert="eaVert" wrap="none" anchor="ctr"/>
              <a:lstStyle/>
              <a:p>
                <a:pPr algn="ctr"/>
                <a:endParaRPr lang="ja-JP" altLang="ja-JP" sz="2000"/>
              </a:p>
            </p:txBody>
          </p:sp>
          <p:sp>
            <p:nvSpPr>
              <p:cNvPr id="118" name="Line 77"/>
              <p:cNvSpPr>
                <a:spLocks noChangeShapeType="1"/>
              </p:cNvSpPr>
              <p:nvPr/>
            </p:nvSpPr>
            <p:spPr bwMode="auto">
              <a:xfrm flipH="1">
                <a:off x="3144" y="1386"/>
                <a:ext cx="144" cy="144"/>
              </a:xfrm>
              <a:prstGeom prst="line">
                <a:avLst/>
              </a:prstGeom>
              <a:noFill/>
              <a:ln w="9525">
                <a:solidFill>
                  <a:schemeClr val="tx1"/>
                </a:solidFill>
                <a:round/>
                <a:headEnd/>
                <a:tailEnd/>
              </a:ln>
            </p:spPr>
            <p:txBody>
              <a:bodyPr/>
              <a:lstStyle/>
              <a:p>
                <a:endParaRPr lang="ja-JP" altLang="en-US" sz="2000"/>
              </a:p>
            </p:txBody>
          </p:sp>
          <p:sp>
            <p:nvSpPr>
              <p:cNvPr id="119" name="Line 79"/>
              <p:cNvSpPr>
                <a:spLocks noChangeShapeType="1"/>
              </p:cNvSpPr>
              <p:nvPr/>
            </p:nvSpPr>
            <p:spPr bwMode="auto">
              <a:xfrm>
                <a:off x="3138" y="1536"/>
                <a:ext cx="0" cy="601"/>
              </a:xfrm>
              <a:prstGeom prst="line">
                <a:avLst/>
              </a:prstGeom>
              <a:noFill/>
              <a:ln w="9525">
                <a:solidFill>
                  <a:schemeClr val="tx1"/>
                </a:solidFill>
                <a:round/>
                <a:headEnd/>
                <a:tailEnd/>
              </a:ln>
            </p:spPr>
            <p:txBody>
              <a:bodyPr/>
              <a:lstStyle/>
              <a:p>
                <a:endParaRPr lang="ja-JP" altLang="en-US" sz="2000"/>
              </a:p>
            </p:txBody>
          </p:sp>
        </p:grpSp>
        <p:grpSp>
          <p:nvGrpSpPr>
            <p:cNvPr id="96" name="Group 84"/>
            <p:cNvGrpSpPr>
              <a:grpSpLocks/>
            </p:cNvGrpSpPr>
            <p:nvPr/>
          </p:nvGrpSpPr>
          <p:grpSpPr bwMode="auto">
            <a:xfrm>
              <a:off x="3392" y="960"/>
              <a:ext cx="298" cy="1680"/>
              <a:chOff x="3456" y="960"/>
              <a:chExt cx="298" cy="1680"/>
            </a:xfrm>
          </p:grpSpPr>
          <p:sp>
            <p:nvSpPr>
              <p:cNvPr id="105" name="AutoShape 13"/>
              <p:cNvSpPr>
                <a:spLocks noChangeArrowheads="1"/>
              </p:cNvSpPr>
              <p:nvPr/>
            </p:nvSpPr>
            <p:spPr bwMode="auto">
              <a:xfrm>
                <a:off x="3456" y="960"/>
                <a:ext cx="298" cy="1680"/>
              </a:xfrm>
              <a:prstGeom prst="cube">
                <a:avLst>
                  <a:gd name="adj" fmla="val 84722"/>
                </a:avLst>
              </a:prstGeom>
              <a:solidFill>
                <a:srgbClr val="333333"/>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sp>
            <p:nvSpPr>
              <p:cNvPr id="106" name="AutoShape 81"/>
              <p:cNvSpPr>
                <a:spLocks noChangeArrowheads="1"/>
              </p:cNvSpPr>
              <p:nvPr/>
            </p:nvSpPr>
            <p:spPr bwMode="auto">
              <a:xfrm rot="16200000" flipV="1">
                <a:off x="3249" y="1713"/>
                <a:ext cx="738" cy="144"/>
              </a:xfrm>
              <a:prstGeom prst="parallelogram">
                <a:avLst>
                  <a:gd name="adj" fmla="val 99985"/>
                </a:avLst>
              </a:prstGeom>
              <a:solidFill>
                <a:schemeClr val="bg1"/>
              </a:solidFill>
              <a:ln w="9525">
                <a:solidFill>
                  <a:schemeClr val="tx1"/>
                </a:solidFill>
                <a:miter lim="800000"/>
                <a:headEnd/>
                <a:tailEnd/>
              </a:ln>
            </p:spPr>
            <p:txBody>
              <a:bodyPr rot="10800000" vert="eaVert" wrap="none" anchor="ctr"/>
              <a:lstStyle/>
              <a:p>
                <a:pPr algn="ctr"/>
                <a:endParaRPr lang="ja-JP" altLang="ja-JP" sz="2000"/>
              </a:p>
            </p:txBody>
          </p:sp>
        </p:grpSp>
        <p:grpSp>
          <p:nvGrpSpPr>
            <p:cNvPr id="97" name="Group 85"/>
            <p:cNvGrpSpPr>
              <a:grpSpLocks/>
            </p:cNvGrpSpPr>
            <p:nvPr/>
          </p:nvGrpSpPr>
          <p:grpSpPr bwMode="auto">
            <a:xfrm>
              <a:off x="4184" y="966"/>
              <a:ext cx="298" cy="1680"/>
              <a:chOff x="3456" y="960"/>
              <a:chExt cx="298" cy="1680"/>
            </a:xfrm>
          </p:grpSpPr>
          <p:sp>
            <p:nvSpPr>
              <p:cNvPr id="103" name="AutoShape 13"/>
              <p:cNvSpPr>
                <a:spLocks noChangeArrowheads="1"/>
              </p:cNvSpPr>
              <p:nvPr/>
            </p:nvSpPr>
            <p:spPr bwMode="auto">
              <a:xfrm>
                <a:off x="3456" y="960"/>
                <a:ext cx="298" cy="1680"/>
              </a:xfrm>
              <a:prstGeom prst="cube">
                <a:avLst>
                  <a:gd name="adj" fmla="val 84722"/>
                </a:avLst>
              </a:prstGeom>
              <a:solidFill>
                <a:srgbClr val="333333"/>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sp>
            <p:nvSpPr>
              <p:cNvPr id="104" name="AutoShape 87"/>
              <p:cNvSpPr>
                <a:spLocks noChangeArrowheads="1"/>
              </p:cNvSpPr>
              <p:nvPr/>
            </p:nvSpPr>
            <p:spPr bwMode="auto">
              <a:xfrm rot="16200000" flipV="1">
                <a:off x="3249" y="1713"/>
                <a:ext cx="738" cy="144"/>
              </a:xfrm>
              <a:prstGeom prst="parallelogram">
                <a:avLst>
                  <a:gd name="adj" fmla="val 99985"/>
                </a:avLst>
              </a:prstGeom>
              <a:solidFill>
                <a:schemeClr val="bg1"/>
              </a:solidFill>
              <a:ln w="9525">
                <a:solidFill>
                  <a:schemeClr val="tx1"/>
                </a:solidFill>
                <a:miter lim="800000"/>
                <a:headEnd/>
                <a:tailEnd/>
              </a:ln>
            </p:spPr>
            <p:txBody>
              <a:bodyPr rot="10800000" vert="eaVert" wrap="none" anchor="ctr"/>
              <a:lstStyle/>
              <a:p>
                <a:pPr algn="ctr"/>
                <a:endParaRPr lang="ja-JP" altLang="ja-JP" sz="2000"/>
              </a:p>
            </p:txBody>
          </p:sp>
        </p:grpSp>
        <p:sp>
          <p:nvSpPr>
            <p:cNvPr id="98" name="AutoShape 13"/>
            <p:cNvSpPr>
              <a:spLocks noChangeArrowheads="1"/>
            </p:cNvSpPr>
            <p:nvPr/>
          </p:nvSpPr>
          <p:spPr bwMode="auto">
            <a:xfrm>
              <a:off x="3714" y="1440"/>
              <a:ext cx="154" cy="672"/>
            </a:xfrm>
            <a:prstGeom prst="cube">
              <a:avLst>
                <a:gd name="adj" fmla="val 84722"/>
              </a:avLst>
            </a:prstGeom>
            <a:solidFill>
              <a:srgbClr val="0000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sp>
          <p:nvSpPr>
            <p:cNvPr id="99" name="Line 74"/>
            <p:cNvSpPr>
              <a:spLocks noChangeShapeType="1"/>
            </p:cNvSpPr>
            <p:nvPr/>
          </p:nvSpPr>
          <p:spPr bwMode="auto">
            <a:xfrm flipH="1" flipV="1">
              <a:off x="4272" y="2640"/>
              <a:ext cx="321" cy="216"/>
            </a:xfrm>
            <a:prstGeom prst="line">
              <a:avLst/>
            </a:prstGeom>
            <a:noFill/>
            <a:ln w="9525">
              <a:solidFill>
                <a:srgbClr val="000000"/>
              </a:solidFill>
              <a:round/>
              <a:headEnd/>
              <a:tailEnd type="triangle" w="med" len="med"/>
            </a:ln>
          </p:spPr>
          <p:txBody>
            <a:bodyPr lIns="74295" tIns="8890" rIns="74295" bIns="8890"/>
            <a:lstStyle/>
            <a:p>
              <a:endParaRPr lang="ja-JP" altLang="en-US" sz="2000"/>
            </a:p>
          </p:txBody>
        </p:sp>
        <p:grpSp>
          <p:nvGrpSpPr>
            <p:cNvPr id="100" name="Group 90"/>
            <p:cNvGrpSpPr>
              <a:grpSpLocks/>
            </p:cNvGrpSpPr>
            <p:nvPr/>
          </p:nvGrpSpPr>
          <p:grpSpPr bwMode="auto">
            <a:xfrm>
              <a:off x="3906" y="960"/>
              <a:ext cx="240" cy="1728"/>
              <a:chOff x="3846" y="960"/>
              <a:chExt cx="240" cy="1728"/>
            </a:xfrm>
          </p:grpSpPr>
          <p:sp>
            <p:nvSpPr>
              <p:cNvPr id="101" name="AutoShape 82"/>
              <p:cNvSpPr>
                <a:spLocks noChangeArrowheads="1"/>
              </p:cNvSpPr>
              <p:nvPr/>
            </p:nvSpPr>
            <p:spPr bwMode="auto">
              <a:xfrm rot="5400000" flipH="1">
                <a:off x="3102" y="1704"/>
                <a:ext cx="1728" cy="240"/>
              </a:xfrm>
              <a:prstGeom prst="parallelogram">
                <a:avLst>
                  <a:gd name="adj" fmla="val 104967"/>
                </a:avLst>
              </a:prstGeom>
              <a:solidFill>
                <a:schemeClr val="bg1">
                  <a:alpha val="50195"/>
                </a:schemeClr>
              </a:solidFill>
              <a:ln w="9525">
                <a:solidFill>
                  <a:schemeClr val="tx1"/>
                </a:solidFill>
                <a:miter lim="800000"/>
                <a:headEnd/>
                <a:tailEnd/>
              </a:ln>
            </p:spPr>
            <p:txBody>
              <a:bodyPr wrap="none" anchor="ctr"/>
              <a:lstStyle/>
              <a:p>
                <a:endParaRPr lang="ja-JP" altLang="en-US" sz="2000"/>
              </a:p>
            </p:txBody>
          </p:sp>
          <p:sp>
            <p:nvSpPr>
              <p:cNvPr id="102" name="AutoShape 13"/>
              <p:cNvSpPr>
                <a:spLocks noChangeArrowheads="1"/>
              </p:cNvSpPr>
              <p:nvPr/>
            </p:nvSpPr>
            <p:spPr bwMode="auto">
              <a:xfrm>
                <a:off x="3900" y="1446"/>
                <a:ext cx="154" cy="672"/>
              </a:xfrm>
              <a:prstGeom prst="cube">
                <a:avLst>
                  <a:gd name="adj" fmla="val 84722"/>
                </a:avLst>
              </a:prstGeom>
              <a:solidFill>
                <a:srgbClr val="000000"/>
              </a:solidFill>
              <a:ln w="9525">
                <a:solidFill>
                  <a:srgbClr val="000000"/>
                </a:solidFill>
                <a:miter lim="800000"/>
                <a:headEnd/>
                <a:tailEnd/>
              </a:ln>
            </p:spPr>
            <p:txBody>
              <a:bodyPr wrap="none" anchor="ctr"/>
              <a:lstStyle/>
              <a:p>
                <a:pPr algn="just" eaLnBrk="0" hangingPunct="0"/>
                <a:endParaRPr kumimoji="0" lang="ja-JP" altLang="ja-JP" sz="2000">
                  <a:solidFill>
                    <a:srgbClr val="000000"/>
                  </a:solidFill>
                </a:endParaRPr>
              </a:p>
            </p:txBody>
          </p:sp>
        </p:grpSp>
      </p:grpSp>
      <p:cxnSp>
        <p:nvCxnSpPr>
          <p:cNvPr id="210" name="直線矢印コネクタ 209"/>
          <p:cNvCxnSpPr/>
          <p:nvPr/>
        </p:nvCxnSpPr>
        <p:spPr>
          <a:xfrm>
            <a:off x="5535142" y="5424278"/>
            <a:ext cx="1893600" cy="0"/>
          </a:xfrm>
          <a:prstGeom prst="straightConnector1">
            <a:avLst/>
          </a:prstGeom>
          <a:ln w="2540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cxnSp>
        <p:nvCxnSpPr>
          <p:cNvPr id="212" name="直線矢印コネクタ 211"/>
          <p:cNvCxnSpPr/>
          <p:nvPr/>
        </p:nvCxnSpPr>
        <p:spPr>
          <a:xfrm>
            <a:off x="5436096" y="1262804"/>
            <a:ext cx="2084400" cy="0"/>
          </a:xfrm>
          <a:prstGeom prst="straightConnector1">
            <a:avLst/>
          </a:prstGeom>
          <a:ln w="254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3" name="直線矢印コネクタ 212"/>
          <p:cNvCxnSpPr/>
          <p:nvPr/>
        </p:nvCxnSpPr>
        <p:spPr>
          <a:xfrm>
            <a:off x="8244408" y="1475886"/>
            <a:ext cx="0" cy="3600000"/>
          </a:xfrm>
          <a:prstGeom prst="straightConnector1">
            <a:avLst/>
          </a:prstGeom>
          <a:ln w="254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a:off x="5436096" y="1046780"/>
            <a:ext cx="0" cy="43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a:off x="7520496" y="1046780"/>
            <a:ext cx="0" cy="43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a:off x="5535142" y="4905232"/>
            <a:ext cx="0" cy="61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a:off x="7413752" y="4905232"/>
            <a:ext cx="0" cy="61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7532712" y="1475886"/>
            <a:ext cx="8557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7532712" y="5075886"/>
            <a:ext cx="8557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3" name="テキスト ボックス 262"/>
          <p:cNvSpPr txBox="1"/>
          <p:nvPr/>
        </p:nvSpPr>
        <p:spPr>
          <a:xfrm>
            <a:off x="6010244" y="881496"/>
            <a:ext cx="936104" cy="369332"/>
          </a:xfrm>
          <a:prstGeom prst="rect">
            <a:avLst/>
          </a:prstGeom>
          <a:noFill/>
        </p:spPr>
        <p:txBody>
          <a:bodyPr wrap="square" rtlCol="0">
            <a:spAutoFit/>
          </a:bodyPr>
          <a:lstStyle/>
          <a:p>
            <a:pPr algn="ctr"/>
            <a:r>
              <a:rPr kumimoji="1" lang="en-US" altLang="ja-JP" dirty="0" smtClean="0"/>
              <a:t>12mm</a:t>
            </a:r>
            <a:endParaRPr kumimoji="1" lang="ja-JP" altLang="en-US" dirty="0"/>
          </a:p>
        </p:txBody>
      </p:sp>
      <p:sp>
        <p:nvSpPr>
          <p:cNvPr id="264" name="テキスト ボックス 263"/>
          <p:cNvSpPr txBox="1"/>
          <p:nvPr/>
        </p:nvSpPr>
        <p:spPr>
          <a:xfrm>
            <a:off x="6010244" y="5117920"/>
            <a:ext cx="936104" cy="369332"/>
          </a:xfrm>
          <a:prstGeom prst="rect">
            <a:avLst/>
          </a:prstGeom>
          <a:noFill/>
        </p:spPr>
        <p:txBody>
          <a:bodyPr wrap="square" rtlCol="0">
            <a:spAutoFit/>
          </a:bodyPr>
          <a:lstStyle/>
          <a:p>
            <a:pPr algn="ctr"/>
            <a:r>
              <a:rPr kumimoji="1" lang="en-US" altLang="ja-JP" dirty="0" smtClean="0"/>
              <a:t>10mm</a:t>
            </a:r>
            <a:endParaRPr kumimoji="1" lang="ja-JP" altLang="en-US" dirty="0"/>
          </a:p>
        </p:txBody>
      </p:sp>
      <p:sp>
        <p:nvSpPr>
          <p:cNvPr id="266" name="テキスト ボックス 265"/>
          <p:cNvSpPr txBox="1"/>
          <p:nvPr/>
        </p:nvSpPr>
        <p:spPr>
          <a:xfrm rot="16200000">
            <a:off x="7630635" y="2899364"/>
            <a:ext cx="864096" cy="369332"/>
          </a:xfrm>
          <a:prstGeom prst="rect">
            <a:avLst/>
          </a:prstGeom>
          <a:noFill/>
        </p:spPr>
        <p:txBody>
          <a:bodyPr wrap="square" rtlCol="0">
            <a:spAutoFit/>
          </a:bodyPr>
          <a:lstStyle/>
          <a:p>
            <a:pPr algn="ctr"/>
            <a:r>
              <a:rPr kumimoji="1" lang="en-US" altLang="ja-JP" dirty="0" smtClean="0"/>
              <a:t>19mm</a:t>
            </a:r>
            <a:endParaRPr kumimoji="1" lang="ja-JP" altLang="en-US" dirty="0"/>
          </a:p>
        </p:txBody>
      </p:sp>
      <p:cxnSp>
        <p:nvCxnSpPr>
          <p:cNvPr id="267" name="直線矢印コネクタ 266"/>
          <p:cNvCxnSpPr/>
          <p:nvPr/>
        </p:nvCxnSpPr>
        <p:spPr>
          <a:xfrm>
            <a:off x="7899358" y="4899180"/>
            <a:ext cx="0" cy="360000"/>
          </a:xfrm>
          <a:prstGeom prst="straightConnector1">
            <a:avLst/>
          </a:prstGeom>
          <a:ln w="254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a:off x="7440272" y="4708380"/>
            <a:ext cx="57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a:off x="7440272" y="4899180"/>
            <a:ext cx="5760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0" name="直線矢印コネクタ 269"/>
          <p:cNvCxnSpPr/>
          <p:nvPr/>
        </p:nvCxnSpPr>
        <p:spPr>
          <a:xfrm>
            <a:off x="7899358" y="4348380"/>
            <a:ext cx="0" cy="360000"/>
          </a:xfrm>
          <a:prstGeom prst="straightConnector1">
            <a:avLst/>
          </a:prstGeom>
          <a:ln w="254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71" name="テキスト ボックス 270"/>
          <p:cNvSpPr txBox="1"/>
          <p:nvPr/>
        </p:nvSpPr>
        <p:spPr>
          <a:xfrm rot="16200000">
            <a:off x="7279888" y="4163675"/>
            <a:ext cx="864096" cy="369332"/>
          </a:xfrm>
          <a:prstGeom prst="rect">
            <a:avLst/>
          </a:prstGeom>
          <a:noFill/>
        </p:spPr>
        <p:txBody>
          <a:bodyPr wrap="square" rtlCol="0">
            <a:spAutoFit/>
          </a:bodyPr>
          <a:lstStyle/>
          <a:p>
            <a:pPr algn="ctr"/>
            <a:r>
              <a:rPr kumimoji="1" lang="en-US" altLang="ja-JP" dirty="0" smtClean="0"/>
              <a:t>1mm</a:t>
            </a:r>
            <a:endParaRPr kumimoji="1" lang="ja-JP" altLang="en-US" dirty="0"/>
          </a:p>
        </p:txBody>
      </p:sp>
      <p:sp>
        <p:nvSpPr>
          <p:cNvPr id="272" name="Rectangle 2"/>
          <p:cNvSpPr txBox="1">
            <a:spLocks noChangeArrowheads="1"/>
          </p:cNvSpPr>
          <p:nvPr/>
        </p:nvSpPr>
        <p:spPr>
          <a:xfrm>
            <a:off x="-4763" y="141288"/>
            <a:ext cx="86090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a:t>
            </a:r>
            <a:r>
              <a:rPr lang="ja-JP" altLang="en-US" sz="3200" b="1" kern="0" dirty="0" smtClean="0">
                <a:latin typeface="+mj-lt"/>
                <a:ea typeface="+mj-ea"/>
                <a:cs typeface="+mj-cs"/>
              </a:rPr>
              <a:t>小型</a:t>
            </a:r>
            <a:r>
              <a:rPr lang="ja-JP" altLang="en-US" sz="3200" b="1" kern="0" dirty="0">
                <a:latin typeface="+mj-lt"/>
                <a:ea typeface="+mj-ea"/>
                <a:cs typeface="+mj-cs"/>
              </a:rPr>
              <a:t>電池の</a:t>
            </a:r>
            <a:r>
              <a:rPr lang="ja-JP" altLang="en-US" sz="3200" b="1" kern="0" dirty="0" smtClean="0">
                <a:latin typeface="+mj-lt"/>
                <a:ea typeface="+mj-ea"/>
                <a:cs typeface="+mj-cs"/>
              </a:rPr>
              <a:t>概略 </a:t>
            </a:r>
            <a:r>
              <a:rPr lang="en-US" altLang="ja-JP" sz="3200" b="1" kern="0" dirty="0" smtClean="0">
                <a:latin typeface="+mj-lt"/>
                <a:ea typeface="+mj-ea"/>
                <a:cs typeface="+mj-cs"/>
              </a:rPr>
              <a:t>(</a:t>
            </a:r>
            <a:r>
              <a:rPr lang="ja-JP" altLang="en-US" sz="3200" b="1" kern="0" dirty="0" smtClean="0">
                <a:latin typeface="+mj-lt"/>
                <a:ea typeface="+mj-ea"/>
                <a:cs typeface="+mj-cs"/>
              </a:rPr>
              <a:t>正面視計測</a:t>
            </a:r>
            <a:r>
              <a:rPr lang="en-US" altLang="ja-JP" sz="3200" b="1" kern="0" dirty="0" smtClean="0">
                <a:latin typeface="+mj-lt"/>
                <a:ea typeface="+mj-ea"/>
                <a:cs typeface="+mj-cs"/>
              </a:rPr>
              <a:t>)</a:t>
            </a:r>
            <a:endParaRPr lang="ja-JP" altLang="en-US" sz="3200" b="1" kern="0" dirty="0">
              <a:latin typeface="+mj-lt"/>
              <a:ea typeface="+mj-ea"/>
              <a:cs typeface="+mj-cs"/>
            </a:endParaRPr>
          </a:p>
        </p:txBody>
      </p:sp>
      <p:sp>
        <p:nvSpPr>
          <p:cNvPr id="273" name="テキスト ボックス 272"/>
          <p:cNvSpPr txBox="1"/>
          <p:nvPr/>
        </p:nvSpPr>
        <p:spPr>
          <a:xfrm>
            <a:off x="395712" y="980728"/>
            <a:ext cx="3096168" cy="523220"/>
          </a:xfrm>
          <a:prstGeom prst="rect">
            <a:avLst/>
          </a:prstGeom>
          <a:noFill/>
        </p:spPr>
        <p:txBody>
          <a:bodyPr wrap="square" rtlCol="0">
            <a:spAutoFit/>
          </a:bodyPr>
          <a:lstStyle/>
          <a:p>
            <a:pPr algn="ctr"/>
            <a:r>
              <a:rPr kumimoji="1" lang="ja-JP" altLang="en-US" sz="2800" dirty="0" smtClean="0"/>
              <a:t>正面視：蛇行流路</a:t>
            </a:r>
            <a:endParaRPr kumimoji="1" lang="ja-JP" alt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3733800" cy="457200"/>
          </a:xfrm>
          <a:prstGeom prst="rect">
            <a:avLst/>
          </a:prstGeom>
          <a:noFill/>
          <a:ln w="9525">
            <a:noFill/>
            <a:miter lim="800000"/>
            <a:headEnd/>
            <a:tailEnd/>
          </a:ln>
        </p:spPr>
        <p:txBody>
          <a:bodyPr>
            <a:spAutoFit/>
          </a:bodyPr>
          <a:lstStyle/>
          <a:p>
            <a:pPr>
              <a:spcBef>
                <a:spcPct val="50000"/>
              </a:spcBef>
            </a:pPr>
            <a:endParaRPr lang="ja-JP" altLang="ja-JP" sz="2400">
              <a:latin typeface="Times New Roman" pitchFamily="18" charset="0"/>
            </a:endParaRPr>
          </a:p>
        </p:txBody>
      </p:sp>
      <p:sp>
        <p:nvSpPr>
          <p:cNvPr id="12291" name="Text Box 45"/>
          <p:cNvSpPr txBox="1">
            <a:spLocks noChangeArrowheads="1"/>
          </p:cNvSpPr>
          <p:nvPr/>
        </p:nvSpPr>
        <p:spPr bwMode="auto">
          <a:xfrm>
            <a:off x="179512" y="1268760"/>
            <a:ext cx="5334000" cy="1200329"/>
          </a:xfrm>
          <a:prstGeom prst="rect">
            <a:avLst/>
          </a:prstGeom>
          <a:noFill/>
          <a:ln w="9525">
            <a:noFill/>
            <a:miter lim="800000"/>
            <a:headEnd/>
            <a:tailEnd/>
          </a:ln>
        </p:spPr>
        <p:txBody>
          <a:bodyPr>
            <a:spAutoFit/>
          </a:bodyPr>
          <a:lstStyle/>
          <a:p>
            <a:pPr>
              <a:spcBef>
                <a:spcPts val="0"/>
              </a:spcBef>
            </a:pPr>
            <a:r>
              <a:rPr lang="ja-JP" altLang="en-US" sz="2400" u="sng" dirty="0"/>
              <a:t>検出器</a:t>
            </a:r>
            <a:endParaRPr lang="en-US" altLang="ja-JP" sz="2400" u="sng" dirty="0"/>
          </a:p>
          <a:p>
            <a:pPr>
              <a:spcBef>
                <a:spcPts val="0"/>
              </a:spcBef>
            </a:pPr>
            <a:r>
              <a:rPr lang="en-US" altLang="ja-JP" sz="2400" dirty="0"/>
              <a:t>     </a:t>
            </a:r>
            <a:r>
              <a:rPr lang="ja-JP" altLang="en-US" sz="2400" dirty="0"/>
              <a:t>高輝度コンバータ</a:t>
            </a:r>
            <a:endParaRPr lang="en-US" altLang="ja-JP" sz="2400" dirty="0"/>
          </a:p>
          <a:p>
            <a:pPr>
              <a:spcBef>
                <a:spcPts val="0"/>
              </a:spcBef>
            </a:pPr>
            <a:r>
              <a:rPr lang="ja-JP" altLang="en-US" sz="2400" u="sng" dirty="0"/>
              <a:t>撮像</a:t>
            </a:r>
            <a:r>
              <a:rPr lang="ja-JP" altLang="en-US" sz="2400" u="sng" dirty="0" smtClean="0"/>
              <a:t>系</a:t>
            </a:r>
            <a:endParaRPr lang="en-US" altLang="ja-JP" sz="2400" u="sng" dirty="0"/>
          </a:p>
        </p:txBody>
      </p:sp>
      <p:grpSp>
        <p:nvGrpSpPr>
          <p:cNvPr id="12292" name="Group 682"/>
          <p:cNvGrpSpPr>
            <a:grpSpLocks/>
          </p:cNvGrpSpPr>
          <p:nvPr/>
        </p:nvGrpSpPr>
        <p:grpSpPr bwMode="auto">
          <a:xfrm>
            <a:off x="5004048" y="1626840"/>
            <a:ext cx="4481513" cy="3962400"/>
            <a:chOff x="355" y="912"/>
            <a:chExt cx="2823" cy="2496"/>
          </a:xfrm>
        </p:grpSpPr>
        <p:sp>
          <p:nvSpPr>
            <p:cNvPr id="12295" name="Rectangle 4"/>
            <p:cNvSpPr>
              <a:spLocks noChangeArrowheads="1"/>
            </p:cNvSpPr>
            <p:nvPr/>
          </p:nvSpPr>
          <p:spPr bwMode="auto">
            <a:xfrm>
              <a:off x="1619" y="912"/>
              <a:ext cx="560" cy="134"/>
            </a:xfrm>
            <a:prstGeom prst="rect">
              <a:avLst/>
            </a:prstGeom>
            <a:noFill/>
            <a:ln w="9525">
              <a:noFill/>
              <a:miter lim="800000"/>
              <a:headEnd/>
              <a:tailEnd/>
            </a:ln>
          </p:spPr>
          <p:txBody>
            <a:bodyPr wrap="none" lIns="0" tIns="0" rIns="0" bIns="0">
              <a:spAutoFit/>
            </a:bodyPr>
            <a:lstStyle/>
            <a:p>
              <a:r>
                <a:rPr lang="ja-JP" altLang="en-US" sz="1400" b="1">
                  <a:latin typeface="ＭＳ ゴシック" pitchFamily="49" charset="-128"/>
                  <a:ea typeface="ＭＳ ゴシック" pitchFamily="49" charset="-128"/>
                </a:rPr>
                <a:t>コンバータ</a:t>
              </a:r>
            </a:p>
          </p:txBody>
        </p:sp>
        <p:sp>
          <p:nvSpPr>
            <p:cNvPr id="12296" name="Rectangle 5"/>
            <p:cNvSpPr>
              <a:spLocks noChangeArrowheads="1"/>
            </p:cNvSpPr>
            <p:nvPr/>
          </p:nvSpPr>
          <p:spPr bwMode="auto">
            <a:xfrm>
              <a:off x="1127" y="3200"/>
              <a:ext cx="608" cy="208"/>
            </a:xfrm>
            <a:prstGeom prst="rect">
              <a:avLst/>
            </a:prstGeom>
            <a:noFill/>
            <a:ln w="9525">
              <a:noFill/>
              <a:miter lim="800000"/>
              <a:headEnd/>
              <a:tailEnd/>
            </a:ln>
          </p:spPr>
          <p:txBody>
            <a:bodyPr/>
            <a:lstStyle/>
            <a:p>
              <a:endParaRPr lang="ja-JP" altLang="en-US"/>
            </a:p>
          </p:txBody>
        </p:sp>
        <p:sp>
          <p:nvSpPr>
            <p:cNvPr id="12297" name="Rectangle 6"/>
            <p:cNvSpPr>
              <a:spLocks noChangeArrowheads="1"/>
            </p:cNvSpPr>
            <p:nvPr/>
          </p:nvSpPr>
          <p:spPr bwMode="auto">
            <a:xfrm>
              <a:off x="1560" y="3150"/>
              <a:ext cx="504"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第</a:t>
              </a:r>
              <a:r>
                <a:rPr lang="en-US" altLang="ja-JP" sz="1400" b="1">
                  <a:solidFill>
                    <a:srgbClr val="000000"/>
                  </a:solidFill>
                  <a:latin typeface="ＭＳ ゴシック" pitchFamily="49" charset="-128"/>
                  <a:ea typeface="ＭＳ ゴシック" pitchFamily="49" charset="-128"/>
                </a:rPr>
                <a:t>2</a:t>
              </a:r>
              <a:r>
                <a:rPr lang="ja-JP" altLang="en-US" sz="1400" b="1">
                  <a:solidFill>
                    <a:srgbClr val="000000"/>
                  </a:solidFill>
                  <a:latin typeface="ＭＳ ゴシック" pitchFamily="49" charset="-128"/>
                  <a:ea typeface="ＭＳ ゴシック" pitchFamily="49" charset="-128"/>
                </a:rPr>
                <a:t>ミラー</a:t>
              </a:r>
              <a:endParaRPr lang="ja-JP" altLang="en-US" sz="1400">
                <a:latin typeface="ＭＳ ゴシック" pitchFamily="49" charset="-128"/>
                <a:ea typeface="ＭＳ ゴシック" pitchFamily="49" charset="-128"/>
              </a:endParaRPr>
            </a:p>
          </p:txBody>
        </p:sp>
        <p:sp>
          <p:nvSpPr>
            <p:cNvPr id="12298" name="Rectangle 7"/>
            <p:cNvSpPr>
              <a:spLocks noChangeArrowheads="1"/>
            </p:cNvSpPr>
            <p:nvPr/>
          </p:nvSpPr>
          <p:spPr bwMode="auto">
            <a:xfrm>
              <a:off x="668" y="965"/>
              <a:ext cx="504" cy="134"/>
            </a:xfrm>
            <a:prstGeom prst="rect">
              <a:avLst/>
            </a:prstGeom>
            <a:noFill/>
            <a:ln w="9525">
              <a:noFill/>
              <a:miter lim="800000"/>
              <a:headEnd/>
              <a:tailEnd/>
            </a:ln>
          </p:spPr>
          <p:txBody>
            <a:bodyPr wrap="none" lIns="0" tIns="0" rIns="0" bIns="0">
              <a:spAutoFit/>
            </a:bodyPr>
            <a:lstStyle/>
            <a:p>
              <a:r>
                <a:rPr lang="ja-JP" altLang="en-US" sz="1400" b="1" dirty="0">
                  <a:solidFill>
                    <a:srgbClr val="000000"/>
                  </a:solidFill>
                  <a:latin typeface="ＭＳ ゴシック" pitchFamily="49" charset="-128"/>
                  <a:ea typeface="ＭＳ ゴシック" pitchFamily="49" charset="-128"/>
                </a:rPr>
                <a:t>第</a:t>
              </a:r>
              <a:r>
                <a:rPr lang="en-US" altLang="ja-JP" sz="1400" b="1" dirty="0">
                  <a:solidFill>
                    <a:srgbClr val="000000"/>
                  </a:solidFill>
                  <a:latin typeface="ＭＳ ゴシック" pitchFamily="49" charset="-128"/>
                  <a:ea typeface="ＭＳ ゴシック" pitchFamily="49" charset="-128"/>
                </a:rPr>
                <a:t>1</a:t>
              </a:r>
              <a:r>
                <a:rPr lang="ja-JP" altLang="en-US" sz="1400" b="1" dirty="0">
                  <a:solidFill>
                    <a:srgbClr val="000000"/>
                  </a:solidFill>
                  <a:latin typeface="ＭＳ ゴシック" pitchFamily="49" charset="-128"/>
                  <a:ea typeface="ＭＳ ゴシック" pitchFamily="49" charset="-128"/>
                </a:rPr>
                <a:t>ミラー</a:t>
              </a:r>
              <a:endParaRPr lang="ja-JP" altLang="en-US" sz="1400" dirty="0">
                <a:latin typeface="ＭＳ ゴシック" pitchFamily="49" charset="-128"/>
                <a:ea typeface="ＭＳ ゴシック" pitchFamily="49" charset="-128"/>
              </a:endParaRPr>
            </a:p>
          </p:txBody>
        </p:sp>
        <p:sp>
          <p:nvSpPr>
            <p:cNvPr id="12299" name="Rectangle 8"/>
            <p:cNvSpPr>
              <a:spLocks noChangeArrowheads="1"/>
            </p:cNvSpPr>
            <p:nvPr/>
          </p:nvSpPr>
          <p:spPr bwMode="auto">
            <a:xfrm>
              <a:off x="780" y="2535"/>
              <a:ext cx="884" cy="211"/>
            </a:xfrm>
            <a:prstGeom prst="rect">
              <a:avLst/>
            </a:prstGeom>
            <a:noFill/>
            <a:ln w="9525">
              <a:noFill/>
              <a:miter lim="800000"/>
              <a:headEnd/>
              <a:tailEnd/>
            </a:ln>
          </p:spPr>
          <p:txBody>
            <a:bodyPr/>
            <a:lstStyle/>
            <a:p>
              <a:endParaRPr lang="ja-JP" altLang="en-US"/>
            </a:p>
          </p:txBody>
        </p:sp>
        <p:sp>
          <p:nvSpPr>
            <p:cNvPr id="12300" name="Rectangle 9"/>
            <p:cNvSpPr>
              <a:spLocks noChangeArrowheads="1"/>
            </p:cNvSpPr>
            <p:nvPr/>
          </p:nvSpPr>
          <p:spPr bwMode="auto">
            <a:xfrm>
              <a:off x="976" y="3192"/>
              <a:ext cx="560"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望遠レンズ</a:t>
              </a:r>
              <a:endParaRPr lang="ja-JP" altLang="en-US" sz="1400">
                <a:latin typeface="ＭＳ ゴシック" pitchFamily="49" charset="-128"/>
                <a:ea typeface="ＭＳ ゴシック" pitchFamily="49" charset="-128"/>
              </a:endParaRPr>
            </a:p>
          </p:txBody>
        </p:sp>
        <p:grpSp>
          <p:nvGrpSpPr>
            <p:cNvPr id="12301" name="Group 10"/>
            <p:cNvGrpSpPr>
              <a:grpSpLocks/>
            </p:cNvGrpSpPr>
            <p:nvPr/>
          </p:nvGrpSpPr>
          <p:grpSpPr bwMode="auto">
            <a:xfrm flipH="1">
              <a:off x="1482" y="2798"/>
              <a:ext cx="297" cy="54"/>
              <a:chOff x="1283" y="1769"/>
              <a:chExt cx="252" cy="36"/>
            </a:xfrm>
          </p:grpSpPr>
          <p:sp>
            <p:nvSpPr>
              <p:cNvPr id="12937" name="Line 11"/>
              <p:cNvSpPr>
                <a:spLocks noChangeShapeType="1"/>
              </p:cNvSpPr>
              <p:nvPr/>
            </p:nvSpPr>
            <p:spPr bwMode="auto">
              <a:xfrm>
                <a:off x="1283" y="1785"/>
                <a:ext cx="178" cy="1"/>
              </a:xfrm>
              <a:prstGeom prst="line">
                <a:avLst/>
              </a:prstGeom>
              <a:noFill/>
              <a:ln w="12700">
                <a:solidFill>
                  <a:srgbClr val="000000"/>
                </a:solidFill>
                <a:round/>
                <a:headEnd/>
                <a:tailEnd/>
              </a:ln>
            </p:spPr>
            <p:txBody>
              <a:bodyPr/>
              <a:lstStyle/>
              <a:p>
                <a:endParaRPr lang="ja-JP" altLang="en-US"/>
              </a:p>
            </p:txBody>
          </p:sp>
          <p:sp>
            <p:nvSpPr>
              <p:cNvPr id="12938" name="Freeform 12"/>
              <p:cNvSpPr>
                <a:spLocks/>
              </p:cNvSpPr>
              <p:nvPr/>
            </p:nvSpPr>
            <p:spPr bwMode="auto">
              <a:xfrm>
                <a:off x="1453" y="1769"/>
                <a:ext cx="82" cy="36"/>
              </a:xfrm>
              <a:custGeom>
                <a:avLst/>
                <a:gdLst>
                  <a:gd name="T0" fmla="*/ 0 w 82"/>
                  <a:gd name="T1" fmla="*/ 36 h 36"/>
                  <a:gd name="T2" fmla="*/ 82 w 82"/>
                  <a:gd name="T3" fmla="*/ 20 h 36"/>
                  <a:gd name="T4" fmla="*/ 0 w 82"/>
                  <a:gd name="T5" fmla="*/ 0 h 36"/>
                  <a:gd name="T6" fmla="*/ 0 w 82"/>
                  <a:gd name="T7" fmla="*/ 36 h 36"/>
                  <a:gd name="T8" fmla="*/ 0 60000 65536"/>
                  <a:gd name="T9" fmla="*/ 0 60000 65536"/>
                  <a:gd name="T10" fmla="*/ 0 60000 65536"/>
                  <a:gd name="T11" fmla="*/ 0 60000 65536"/>
                  <a:gd name="T12" fmla="*/ 0 w 82"/>
                  <a:gd name="T13" fmla="*/ 0 h 36"/>
                  <a:gd name="T14" fmla="*/ 82 w 82"/>
                  <a:gd name="T15" fmla="*/ 36 h 36"/>
                </a:gdLst>
                <a:ahLst/>
                <a:cxnLst>
                  <a:cxn ang="T8">
                    <a:pos x="T0" y="T1"/>
                  </a:cxn>
                  <a:cxn ang="T9">
                    <a:pos x="T2" y="T3"/>
                  </a:cxn>
                  <a:cxn ang="T10">
                    <a:pos x="T4" y="T5"/>
                  </a:cxn>
                  <a:cxn ang="T11">
                    <a:pos x="T6" y="T7"/>
                  </a:cxn>
                </a:cxnLst>
                <a:rect l="T12" t="T13" r="T14" b="T15"/>
                <a:pathLst>
                  <a:path w="82" h="36">
                    <a:moveTo>
                      <a:pt x="0" y="36"/>
                    </a:moveTo>
                    <a:lnTo>
                      <a:pt x="82" y="20"/>
                    </a:lnTo>
                    <a:lnTo>
                      <a:pt x="0" y="0"/>
                    </a:lnTo>
                    <a:lnTo>
                      <a:pt x="0" y="36"/>
                    </a:lnTo>
                    <a:close/>
                  </a:path>
                </a:pathLst>
              </a:custGeom>
              <a:solidFill>
                <a:srgbClr val="000000"/>
              </a:solidFill>
              <a:ln w="9525">
                <a:noFill/>
                <a:round/>
                <a:headEnd/>
                <a:tailEnd/>
              </a:ln>
            </p:spPr>
            <p:txBody>
              <a:bodyPr/>
              <a:lstStyle/>
              <a:p>
                <a:endParaRPr lang="ja-JP" altLang="en-US"/>
              </a:p>
            </p:txBody>
          </p:sp>
        </p:grpSp>
        <p:grpSp>
          <p:nvGrpSpPr>
            <p:cNvPr id="12302" name="Group 13"/>
            <p:cNvGrpSpPr>
              <a:grpSpLocks/>
            </p:cNvGrpSpPr>
            <p:nvPr/>
          </p:nvGrpSpPr>
          <p:grpSpPr bwMode="auto">
            <a:xfrm flipH="1">
              <a:off x="919" y="1252"/>
              <a:ext cx="942" cy="1851"/>
              <a:chOff x="1214" y="721"/>
              <a:chExt cx="800" cy="1255"/>
            </a:xfrm>
          </p:grpSpPr>
          <p:grpSp>
            <p:nvGrpSpPr>
              <p:cNvPr id="12677" name="Group 14"/>
              <p:cNvGrpSpPr>
                <a:grpSpLocks/>
              </p:cNvGrpSpPr>
              <p:nvPr/>
            </p:nvGrpSpPr>
            <p:grpSpPr bwMode="auto">
              <a:xfrm>
                <a:off x="1214" y="721"/>
                <a:ext cx="800" cy="1255"/>
                <a:chOff x="1214" y="721"/>
                <a:chExt cx="800" cy="1255"/>
              </a:xfrm>
            </p:grpSpPr>
            <p:grpSp>
              <p:nvGrpSpPr>
                <p:cNvPr id="12679" name="Group 15"/>
                <p:cNvGrpSpPr>
                  <a:grpSpLocks/>
                </p:cNvGrpSpPr>
                <p:nvPr/>
              </p:nvGrpSpPr>
              <p:grpSpPr bwMode="auto">
                <a:xfrm>
                  <a:off x="1214" y="721"/>
                  <a:ext cx="800" cy="1255"/>
                  <a:chOff x="1214" y="721"/>
                  <a:chExt cx="800" cy="1255"/>
                </a:xfrm>
              </p:grpSpPr>
              <p:sp>
                <p:nvSpPr>
                  <p:cNvPr id="12737" name="Rectangle 16"/>
                  <p:cNvSpPr>
                    <a:spLocks noChangeArrowheads="1"/>
                  </p:cNvSpPr>
                  <p:nvPr/>
                </p:nvSpPr>
                <p:spPr bwMode="auto">
                  <a:xfrm>
                    <a:off x="1214" y="721"/>
                    <a:ext cx="800" cy="8"/>
                  </a:xfrm>
                  <a:prstGeom prst="rect">
                    <a:avLst/>
                  </a:prstGeom>
                  <a:solidFill>
                    <a:srgbClr val="808080"/>
                  </a:solidFill>
                  <a:ln w="9525">
                    <a:noFill/>
                    <a:miter lim="800000"/>
                    <a:headEnd/>
                    <a:tailEnd/>
                  </a:ln>
                </p:spPr>
                <p:txBody>
                  <a:bodyPr/>
                  <a:lstStyle/>
                  <a:p>
                    <a:endParaRPr lang="ja-JP" altLang="en-US"/>
                  </a:p>
                </p:txBody>
              </p:sp>
              <p:sp>
                <p:nvSpPr>
                  <p:cNvPr id="12738" name="Rectangle 17"/>
                  <p:cNvSpPr>
                    <a:spLocks noChangeArrowheads="1"/>
                  </p:cNvSpPr>
                  <p:nvPr/>
                </p:nvSpPr>
                <p:spPr bwMode="auto">
                  <a:xfrm>
                    <a:off x="1214" y="1968"/>
                    <a:ext cx="800" cy="8"/>
                  </a:xfrm>
                  <a:prstGeom prst="rect">
                    <a:avLst/>
                  </a:prstGeom>
                  <a:solidFill>
                    <a:srgbClr val="808080"/>
                  </a:solidFill>
                  <a:ln w="9525">
                    <a:noFill/>
                    <a:miter lim="800000"/>
                    <a:headEnd/>
                    <a:tailEnd/>
                  </a:ln>
                </p:spPr>
                <p:txBody>
                  <a:bodyPr/>
                  <a:lstStyle/>
                  <a:p>
                    <a:endParaRPr lang="ja-JP" altLang="en-US"/>
                  </a:p>
                </p:txBody>
              </p:sp>
              <p:sp>
                <p:nvSpPr>
                  <p:cNvPr id="12739" name="Rectangle 18"/>
                  <p:cNvSpPr>
                    <a:spLocks noChangeArrowheads="1"/>
                  </p:cNvSpPr>
                  <p:nvPr/>
                </p:nvSpPr>
                <p:spPr bwMode="auto">
                  <a:xfrm>
                    <a:off x="1214" y="729"/>
                    <a:ext cx="4" cy="1239"/>
                  </a:xfrm>
                  <a:prstGeom prst="rect">
                    <a:avLst/>
                  </a:prstGeom>
                  <a:solidFill>
                    <a:srgbClr val="808080"/>
                  </a:solidFill>
                  <a:ln w="9525">
                    <a:noFill/>
                    <a:miter lim="800000"/>
                    <a:headEnd/>
                    <a:tailEnd/>
                  </a:ln>
                </p:spPr>
                <p:txBody>
                  <a:bodyPr/>
                  <a:lstStyle/>
                  <a:p>
                    <a:endParaRPr lang="ja-JP" altLang="en-US"/>
                  </a:p>
                </p:txBody>
              </p:sp>
              <p:sp>
                <p:nvSpPr>
                  <p:cNvPr id="12740" name="Rectangle 19"/>
                  <p:cNvSpPr>
                    <a:spLocks noChangeArrowheads="1"/>
                  </p:cNvSpPr>
                  <p:nvPr/>
                </p:nvSpPr>
                <p:spPr bwMode="auto">
                  <a:xfrm>
                    <a:off x="2010" y="729"/>
                    <a:ext cx="4" cy="1239"/>
                  </a:xfrm>
                  <a:prstGeom prst="rect">
                    <a:avLst/>
                  </a:prstGeom>
                  <a:solidFill>
                    <a:srgbClr val="808080"/>
                  </a:solidFill>
                  <a:ln w="9525">
                    <a:noFill/>
                    <a:miter lim="800000"/>
                    <a:headEnd/>
                    <a:tailEnd/>
                  </a:ln>
                </p:spPr>
                <p:txBody>
                  <a:bodyPr/>
                  <a:lstStyle/>
                  <a:p>
                    <a:endParaRPr lang="ja-JP" altLang="en-US"/>
                  </a:p>
                </p:txBody>
              </p:sp>
              <p:sp>
                <p:nvSpPr>
                  <p:cNvPr id="12741" name="Rectangle 20"/>
                  <p:cNvSpPr>
                    <a:spLocks noChangeArrowheads="1"/>
                  </p:cNvSpPr>
                  <p:nvPr/>
                </p:nvSpPr>
                <p:spPr bwMode="auto">
                  <a:xfrm>
                    <a:off x="1218" y="729"/>
                    <a:ext cx="792" cy="8"/>
                  </a:xfrm>
                  <a:prstGeom prst="rect">
                    <a:avLst/>
                  </a:prstGeom>
                  <a:solidFill>
                    <a:srgbClr val="808080"/>
                  </a:solidFill>
                  <a:ln w="9525">
                    <a:noFill/>
                    <a:miter lim="800000"/>
                    <a:headEnd/>
                    <a:tailEnd/>
                  </a:ln>
                </p:spPr>
                <p:txBody>
                  <a:bodyPr/>
                  <a:lstStyle/>
                  <a:p>
                    <a:endParaRPr lang="ja-JP" altLang="en-US"/>
                  </a:p>
                </p:txBody>
              </p:sp>
              <p:sp>
                <p:nvSpPr>
                  <p:cNvPr id="12742" name="Rectangle 21"/>
                  <p:cNvSpPr>
                    <a:spLocks noChangeArrowheads="1"/>
                  </p:cNvSpPr>
                  <p:nvPr/>
                </p:nvSpPr>
                <p:spPr bwMode="auto">
                  <a:xfrm>
                    <a:off x="1218" y="1960"/>
                    <a:ext cx="792" cy="8"/>
                  </a:xfrm>
                  <a:prstGeom prst="rect">
                    <a:avLst/>
                  </a:prstGeom>
                  <a:solidFill>
                    <a:srgbClr val="808080"/>
                  </a:solidFill>
                  <a:ln w="9525">
                    <a:noFill/>
                    <a:miter lim="800000"/>
                    <a:headEnd/>
                    <a:tailEnd/>
                  </a:ln>
                </p:spPr>
                <p:txBody>
                  <a:bodyPr/>
                  <a:lstStyle/>
                  <a:p>
                    <a:endParaRPr lang="ja-JP" altLang="en-US"/>
                  </a:p>
                </p:txBody>
              </p:sp>
              <p:sp>
                <p:nvSpPr>
                  <p:cNvPr id="12743" name="Rectangle 22"/>
                  <p:cNvSpPr>
                    <a:spLocks noChangeArrowheads="1"/>
                  </p:cNvSpPr>
                  <p:nvPr/>
                </p:nvSpPr>
                <p:spPr bwMode="auto">
                  <a:xfrm>
                    <a:off x="1218" y="737"/>
                    <a:ext cx="8" cy="1223"/>
                  </a:xfrm>
                  <a:prstGeom prst="rect">
                    <a:avLst/>
                  </a:prstGeom>
                  <a:solidFill>
                    <a:srgbClr val="808080"/>
                  </a:solidFill>
                  <a:ln w="9525">
                    <a:noFill/>
                    <a:miter lim="800000"/>
                    <a:headEnd/>
                    <a:tailEnd/>
                  </a:ln>
                </p:spPr>
                <p:txBody>
                  <a:bodyPr/>
                  <a:lstStyle/>
                  <a:p>
                    <a:endParaRPr lang="ja-JP" altLang="en-US"/>
                  </a:p>
                </p:txBody>
              </p:sp>
              <p:sp>
                <p:nvSpPr>
                  <p:cNvPr id="12744" name="Rectangle 23"/>
                  <p:cNvSpPr>
                    <a:spLocks noChangeArrowheads="1"/>
                  </p:cNvSpPr>
                  <p:nvPr/>
                </p:nvSpPr>
                <p:spPr bwMode="auto">
                  <a:xfrm>
                    <a:off x="2001" y="737"/>
                    <a:ext cx="9" cy="1223"/>
                  </a:xfrm>
                  <a:prstGeom prst="rect">
                    <a:avLst/>
                  </a:prstGeom>
                  <a:solidFill>
                    <a:srgbClr val="808080"/>
                  </a:solidFill>
                  <a:ln w="9525">
                    <a:noFill/>
                    <a:miter lim="800000"/>
                    <a:headEnd/>
                    <a:tailEnd/>
                  </a:ln>
                </p:spPr>
                <p:txBody>
                  <a:bodyPr/>
                  <a:lstStyle/>
                  <a:p>
                    <a:endParaRPr lang="ja-JP" altLang="en-US"/>
                  </a:p>
                </p:txBody>
              </p:sp>
              <p:sp>
                <p:nvSpPr>
                  <p:cNvPr id="12745" name="Rectangle 24"/>
                  <p:cNvSpPr>
                    <a:spLocks noChangeArrowheads="1"/>
                  </p:cNvSpPr>
                  <p:nvPr/>
                </p:nvSpPr>
                <p:spPr bwMode="auto">
                  <a:xfrm>
                    <a:off x="1226" y="737"/>
                    <a:ext cx="775" cy="13"/>
                  </a:xfrm>
                  <a:prstGeom prst="rect">
                    <a:avLst/>
                  </a:prstGeom>
                  <a:solidFill>
                    <a:srgbClr val="808080"/>
                  </a:solidFill>
                  <a:ln w="9525">
                    <a:noFill/>
                    <a:miter lim="800000"/>
                    <a:headEnd/>
                    <a:tailEnd/>
                  </a:ln>
                </p:spPr>
                <p:txBody>
                  <a:bodyPr/>
                  <a:lstStyle/>
                  <a:p>
                    <a:endParaRPr lang="ja-JP" altLang="en-US"/>
                  </a:p>
                </p:txBody>
              </p:sp>
              <p:sp>
                <p:nvSpPr>
                  <p:cNvPr id="12746" name="Rectangle 25"/>
                  <p:cNvSpPr>
                    <a:spLocks noChangeArrowheads="1"/>
                  </p:cNvSpPr>
                  <p:nvPr/>
                </p:nvSpPr>
                <p:spPr bwMode="auto">
                  <a:xfrm>
                    <a:off x="1226" y="1947"/>
                    <a:ext cx="775" cy="13"/>
                  </a:xfrm>
                  <a:prstGeom prst="rect">
                    <a:avLst/>
                  </a:prstGeom>
                  <a:solidFill>
                    <a:srgbClr val="808080"/>
                  </a:solidFill>
                  <a:ln w="9525">
                    <a:noFill/>
                    <a:miter lim="800000"/>
                    <a:headEnd/>
                    <a:tailEnd/>
                  </a:ln>
                </p:spPr>
                <p:txBody>
                  <a:bodyPr/>
                  <a:lstStyle/>
                  <a:p>
                    <a:endParaRPr lang="ja-JP" altLang="en-US"/>
                  </a:p>
                </p:txBody>
              </p:sp>
              <p:sp>
                <p:nvSpPr>
                  <p:cNvPr id="12747" name="Rectangle 26"/>
                  <p:cNvSpPr>
                    <a:spLocks noChangeArrowheads="1"/>
                  </p:cNvSpPr>
                  <p:nvPr/>
                </p:nvSpPr>
                <p:spPr bwMode="auto">
                  <a:xfrm>
                    <a:off x="1226" y="750"/>
                    <a:ext cx="4" cy="1197"/>
                  </a:xfrm>
                  <a:prstGeom prst="rect">
                    <a:avLst/>
                  </a:prstGeom>
                  <a:solidFill>
                    <a:srgbClr val="808080"/>
                  </a:solidFill>
                  <a:ln w="9525">
                    <a:noFill/>
                    <a:miter lim="800000"/>
                    <a:headEnd/>
                    <a:tailEnd/>
                  </a:ln>
                </p:spPr>
                <p:txBody>
                  <a:bodyPr/>
                  <a:lstStyle/>
                  <a:p>
                    <a:endParaRPr lang="ja-JP" altLang="en-US"/>
                  </a:p>
                </p:txBody>
              </p:sp>
              <p:sp>
                <p:nvSpPr>
                  <p:cNvPr id="12748" name="Rectangle 27"/>
                  <p:cNvSpPr>
                    <a:spLocks noChangeArrowheads="1"/>
                  </p:cNvSpPr>
                  <p:nvPr/>
                </p:nvSpPr>
                <p:spPr bwMode="auto">
                  <a:xfrm>
                    <a:off x="1997" y="750"/>
                    <a:ext cx="4" cy="1197"/>
                  </a:xfrm>
                  <a:prstGeom prst="rect">
                    <a:avLst/>
                  </a:prstGeom>
                  <a:solidFill>
                    <a:srgbClr val="808080"/>
                  </a:solidFill>
                  <a:ln w="9525">
                    <a:noFill/>
                    <a:miter lim="800000"/>
                    <a:headEnd/>
                    <a:tailEnd/>
                  </a:ln>
                </p:spPr>
                <p:txBody>
                  <a:bodyPr/>
                  <a:lstStyle/>
                  <a:p>
                    <a:endParaRPr lang="ja-JP" altLang="en-US"/>
                  </a:p>
                </p:txBody>
              </p:sp>
              <p:sp>
                <p:nvSpPr>
                  <p:cNvPr id="12749" name="Rectangle 28"/>
                  <p:cNvSpPr>
                    <a:spLocks noChangeArrowheads="1"/>
                  </p:cNvSpPr>
                  <p:nvPr/>
                </p:nvSpPr>
                <p:spPr bwMode="auto">
                  <a:xfrm>
                    <a:off x="1230" y="750"/>
                    <a:ext cx="767" cy="8"/>
                  </a:xfrm>
                  <a:prstGeom prst="rect">
                    <a:avLst/>
                  </a:prstGeom>
                  <a:solidFill>
                    <a:srgbClr val="818181"/>
                  </a:solidFill>
                  <a:ln w="9525">
                    <a:noFill/>
                    <a:miter lim="800000"/>
                    <a:headEnd/>
                    <a:tailEnd/>
                  </a:ln>
                </p:spPr>
                <p:txBody>
                  <a:bodyPr/>
                  <a:lstStyle/>
                  <a:p>
                    <a:endParaRPr lang="ja-JP" altLang="en-US"/>
                  </a:p>
                </p:txBody>
              </p:sp>
              <p:sp>
                <p:nvSpPr>
                  <p:cNvPr id="12750" name="Rectangle 29"/>
                  <p:cNvSpPr>
                    <a:spLocks noChangeArrowheads="1"/>
                  </p:cNvSpPr>
                  <p:nvPr/>
                </p:nvSpPr>
                <p:spPr bwMode="auto">
                  <a:xfrm>
                    <a:off x="1230" y="1939"/>
                    <a:ext cx="767" cy="8"/>
                  </a:xfrm>
                  <a:prstGeom prst="rect">
                    <a:avLst/>
                  </a:prstGeom>
                  <a:solidFill>
                    <a:srgbClr val="818181"/>
                  </a:solidFill>
                  <a:ln w="9525">
                    <a:noFill/>
                    <a:miter lim="800000"/>
                    <a:headEnd/>
                    <a:tailEnd/>
                  </a:ln>
                </p:spPr>
                <p:txBody>
                  <a:bodyPr/>
                  <a:lstStyle/>
                  <a:p>
                    <a:endParaRPr lang="ja-JP" altLang="en-US"/>
                  </a:p>
                </p:txBody>
              </p:sp>
              <p:sp>
                <p:nvSpPr>
                  <p:cNvPr id="12751" name="Rectangle 30"/>
                  <p:cNvSpPr>
                    <a:spLocks noChangeArrowheads="1"/>
                  </p:cNvSpPr>
                  <p:nvPr/>
                </p:nvSpPr>
                <p:spPr bwMode="auto">
                  <a:xfrm>
                    <a:off x="1230" y="758"/>
                    <a:ext cx="8" cy="1181"/>
                  </a:xfrm>
                  <a:prstGeom prst="rect">
                    <a:avLst/>
                  </a:prstGeom>
                  <a:solidFill>
                    <a:srgbClr val="818181"/>
                  </a:solidFill>
                  <a:ln w="9525">
                    <a:noFill/>
                    <a:miter lim="800000"/>
                    <a:headEnd/>
                    <a:tailEnd/>
                  </a:ln>
                </p:spPr>
                <p:txBody>
                  <a:bodyPr/>
                  <a:lstStyle/>
                  <a:p>
                    <a:endParaRPr lang="ja-JP" altLang="en-US"/>
                  </a:p>
                </p:txBody>
              </p:sp>
              <p:sp>
                <p:nvSpPr>
                  <p:cNvPr id="12752" name="Rectangle 31"/>
                  <p:cNvSpPr>
                    <a:spLocks noChangeArrowheads="1"/>
                  </p:cNvSpPr>
                  <p:nvPr/>
                </p:nvSpPr>
                <p:spPr bwMode="auto">
                  <a:xfrm>
                    <a:off x="1989" y="758"/>
                    <a:ext cx="8" cy="1181"/>
                  </a:xfrm>
                  <a:prstGeom prst="rect">
                    <a:avLst/>
                  </a:prstGeom>
                  <a:solidFill>
                    <a:srgbClr val="818181"/>
                  </a:solidFill>
                  <a:ln w="9525">
                    <a:noFill/>
                    <a:miter lim="800000"/>
                    <a:headEnd/>
                    <a:tailEnd/>
                  </a:ln>
                </p:spPr>
                <p:txBody>
                  <a:bodyPr/>
                  <a:lstStyle/>
                  <a:p>
                    <a:endParaRPr lang="ja-JP" altLang="en-US"/>
                  </a:p>
                </p:txBody>
              </p:sp>
              <p:sp>
                <p:nvSpPr>
                  <p:cNvPr id="12753" name="Rectangle 32"/>
                  <p:cNvSpPr>
                    <a:spLocks noChangeArrowheads="1"/>
                  </p:cNvSpPr>
                  <p:nvPr/>
                </p:nvSpPr>
                <p:spPr bwMode="auto">
                  <a:xfrm>
                    <a:off x="1238" y="758"/>
                    <a:ext cx="751" cy="8"/>
                  </a:xfrm>
                  <a:prstGeom prst="rect">
                    <a:avLst/>
                  </a:prstGeom>
                  <a:solidFill>
                    <a:srgbClr val="818181"/>
                  </a:solidFill>
                  <a:ln w="9525">
                    <a:noFill/>
                    <a:miter lim="800000"/>
                    <a:headEnd/>
                    <a:tailEnd/>
                  </a:ln>
                </p:spPr>
                <p:txBody>
                  <a:bodyPr/>
                  <a:lstStyle/>
                  <a:p>
                    <a:endParaRPr lang="ja-JP" altLang="en-US"/>
                  </a:p>
                </p:txBody>
              </p:sp>
              <p:sp>
                <p:nvSpPr>
                  <p:cNvPr id="12754" name="Rectangle 33"/>
                  <p:cNvSpPr>
                    <a:spLocks noChangeArrowheads="1"/>
                  </p:cNvSpPr>
                  <p:nvPr/>
                </p:nvSpPr>
                <p:spPr bwMode="auto">
                  <a:xfrm>
                    <a:off x="1238" y="1931"/>
                    <a:ext cx="751" cy="8"/>
                  </a:xfrm>
                  <a:prstGeom prst="rect">
                    <a:avLst/>
                  </a:prstGeom>
                  <a:solidFill>
                    <a:srgbClr val="818181"/>
                  </a:solidFill>
                  <a:ln w="9525">
                    <a:noFill/>
                    <a:miter lim="800000"/>
                    <a:headEnd/>
                    <a:tailEnd/>
                  </a:ln>
                </p:spPr>
                <p:txBody>
                  <a:bodyPr/>
                  <a:lstStyle/>
                  <a:p>
                    <a:endParaRPr lang="ja-JP" altLang="en-US"/>
                  </a:p>
                </p:txBody>
              </p:sp>
              <p:sp>
                <p:nvSpPr>
                  <p:cNvPr id="12755" name="Rectangle 34"/>
                  <p:cNvSpPr>
                    <a:spLocks noChangeArrowheads="1"/>
                  </p:cNvSpPr>
                  <p:nvPr/>
                </p:nvSpPr>
                <p:spPr bwMode="auto">
                  <a:xfrm>
                    <a:off x="1238" y="766"/>
                    <a:ext cx="4" cy="1165"/>
                  </a:xfrm>
                  <a:prstGeom prst="rect">
                    <a:avLst/>
                  </a:prstGeom>
                  <a:solidFill>
                    <a:srgbClr val="818181"/>
                  </a:solidFill>
                  <a:ln w="9525">
                    <a:noFill/>
                    <a:miter lim="800000"/>
                    <a:headEnd/>
                    <a:tailEnd/>
                  </a:ln>
                </p:spPr>
                <p:txBody>
                  <a:bodyPr/>
                  <a:lstStyle/>
                  <a:p>
                    <a:endParaRPr lang="ja-JP" altLang="en-US"/>
                  </a:p>
                </p:txBody>
              </p:sp>
              <p:sp>
                <p:nvSpPr>
                  <p:cNvPr id="12756" name="Rectangle 35"/>
                  <p:cNvSpPr>
                    <a:spLocks noChangeArrowheads="1"/>
                  </p:cNvSpPr>
                  <p:nvPr/>
                </p:nvSpPr>
                <p:spPr bwMode="auto">
                  <a:xfrm>
                    <a:off x="1985" y="766"/>
                    <a:ext cx="4" cy="1165"/>
                  </a:xfrm>
                  <a:prstGeom prst="rect">
                    <a:avLst/>
                  </a:prstGeom>
                  <a:solidFill>
                    <a:srgbClr val="818181"/>
                  </a:solidFill>
                  <a:ln w="9525">
                    <a:noFill/>
                    <a:miter lim="800000"/>
                    <a:headEnd/>
                    <a:tailEnd/>
                  </a:ln>
                </p:spPr>
                <p:txBody>
                  <a:bodyPr/>
                  <a:lstStyle/>
                  <a:p>
                    <a:endParaRPr lang="ja-JP" altLang="en-US"/>
                  </a:p>
                </p:txBody>
              </p:sp>
              <p:sp>
                <p:nvSpPr>
                  <p:cNvPr id="12757" name="Rectangle 36"/>
                  <p:cNvSpPr>
                    <a:spLocks noChangeArrowheads="1"/>
                  </p:cNvSpPr>
                  <p:nvPr/>
                </p:nvSpPr>
                <p:spPr bwMode="auto">
                  <a:xfrm>
                    <a:off x="1242" y="766"/>
                    <a:ext cx="743" cy="12"/>
                  </a:xfrm>
                  <a:prstGeom prst="rect">
                    <a:avLst/>
                  </a:prstGeom>
                  <a:solidFill>
                    <a:srgbClr val="828282"/>
                  </a:solidFill>
                  <a:ln w="9525">
                    <a:noFill/>
                    <a:miter lim="800000"/>
                    <a:headEnd/>
                    <a:tailEnd/>
                  </a:ln>
                </p:spPr>
                <p:txBody>
                  <a:bodyPr/>
                  <a:lstStyle/>
                  <a:p>
                    <a:endParaRPr lang="ja-JP" altLang="en-US"/>
                  </a:p>
                </p:txBody>
              </p:sp>
              <p:sp>
                <p:nvSpPr>
                  <p:cNvPr id="12758" name="Rectangle 37"/>
                  <p:cNvSpPr>
                    <a:spLocks noChangeArrowheads="1"/>
                  </p:cNvSpPr>
                  <p:nvPr/>
                </p:nvSpPr>
                <p:spPr bwMode="auto">
                  <a:xfrm>
                    <a:off x="1242" y="1919"/>
                    <a:ext cx="743" cy="12"/>
                  </a:xfrm>
                  <a:prstGeom prst="rect">
                    <a:avLst/>
                  </a:prstGeom>
                  <a:solidFill>
                    <a:srgbClr val="828282"/>
                  </a:solidFill>
                  <a:ln w="9525">
                    <a:noFill/>
                    <a:miter lim="800000"/>
                    <a:headEnd/>
                    <a:tailEnd/>
                  </a:ln>
                </p:spPr>
                <p:txBody>
                  <a:bodyPr/>
                  <a:lstStyle/>
                  <a:p>
                    <a:endParaRPr lang="ja-JP" altLang="en-US"/>
                  </a:p>
                </p:txBody>
              </p:sp>
              <p:sp>
                <p:nvSpPr>
                  <p:cNvPr id="12759" name="Rectangle 38"/>
                  <p:cNvSpPr>
                    <a:spLocks noChangeArrowheads="1"/>
                  </p:cNvSpPr>
                  <p:nvPr/>
                </p:nvSpPr>
                <p:spPr bwMode="auto">
                  <a:xfrm>
                    <a:off x="1242" y="778"/>
                    <a:ext cx="8" cy="1141"/>
                  </a:xfrm>
                  <a:prstGeom prst="rect">
                    <a:avLst/>
                  </a:prstGeom>
                  <a:solidFill>
                    <a:srgbClr val="828282"/>
                  </a:solidFill>
                  <a:ln w="9525">
                    <a:noFill/>
                    <a:miter lim="800000"/>
                    <a:headEnd/>
                    <a:tailEnd/>
                  </a:ln>
                </p:spPr>
                <p:txBody>
                  <a:bodyPr/>
                  <a:lstStyle/>
                  <a:p>
                    <a:endParaRPr lang="ja-JP" altLang="en-US"/>
                  </a:p>
                </p:txBody>
              </p:sp>
              <p:sp>
                <p:nvSpPr>
                  <p:cNvPr id="12760" name="Rectangle 39"/>
                  <p:cNvSpPr>
                    <a:spLocks noChangeArrowheads="1"/>
                  </p:cNvSpPr>
                  <p:nvPr/>
                </p:nvSpPr>
                <p:spPr bwMode="auto">
                  <a:xfrm>
                    <a:off x="1977" y="778"/>
                    <a:ext cx="8" cy="1141"/>
                  </a:xfrm>
                  <a:prstGeom prst="rect">
                    <a:avLst/>
                  </a:prstGeom>
                  <a:solidFill>
                    <a:srgbClr val="828282"/>
                  </a:solidFill>
                  <a:ln w="9525">
                    <a:noFill/>
                    <a:miter lim="800000"/>
                    <a:headEnd/>
                    <a:tailEnd/>
                  </a:ln>
                </p:spPr>
                <p:txBody>
                  <a:bodyPr/>
                  <a:lstStyle/>
                  <a:p>
                    <a:endParaRPr lang="ja-JP" altLang="en-US"/>
                  </a:p>
                </p:txBody>
              </p:sp>
              <p:sp>
                <p:nvSpPr>
                  <p:cNvPr id="12761" name="Rectangle 40"/>
                  <p:cNvSpPr>
                    <a:spLocks noChangeArrowheads="1"/>
                  </p:cNvSpPr>
                  <p:nvPr/>
                </p:nvSpPr>
                <p:spPr bwMode="auto">
                  <a:xfrm>
                    <a:off x="1250" y="778"/>
                    <a:ext cx="727" cy="8"/>
                  </a:xfrm>
                  <a:prstGeom prst="rect">
                    <a:avLst/>
                  </a:prstGeom>
                  <a:solidFill>
                    <a:srgbClr val="828282"/>
                  </a:solidFill>
                  <a:ln w="9525">
                    <a:noFill/>
                    <a:miter lim="800000"/>
                    <a:headEnd/>
                    <a:tailEnd/>
                  </a:ln>
                </p:spPr>
                <p:txBody>
                  <a:bodyPr/>
                  <a:lstStyle/>
                  <a:p>
                    <a:endParaRPr lang="ja-JP" altLang="en-US"/>
                  </a:p>
                </p:txBody>
              </p:sp>
              <p:sp>
                <p:nvSpPr>
                  <p:cNvPr id="12762" name="Rectangle 41"/>
                  <p:cNvSpPr>
                    <a:spLocks noChangeArrowheads="1"/>
                  </p:cNvSpPr>
                  <p:nvPr/>
                </p:nvSpPr>
                <p:spPr bwMode="auto">
                  <a:xfrm>
                    <a:off x="1250" y="1911"/>
                    <a:ext cx="727" cy="8"/>
                  </a:xfrm>
                  <a:prstGeom prst="rect">
                    <a:avLst/>
                  </a:prstGeom>
                  <a:solidFill>
                    <a:srgbClr val="828282"/>
                  </a:solidFill>
                  <a:ln w="9525">
                    <a:noFill/>
                    <a:miter lim="800000"/>
                    <a:headEnd/>
                    <a:tailEnd/>
                  </a:ln>
                </p:spPr>
                <p:txBody>
                  <a:bodyPr/>
                  <a:lstStyle/>
                  <a:p>
                    <a:endParaRPr lang="ja-JP" altLang="en-US"/>
                  </a:p>
                </p:txBody>
              </p:sp>
              <p:sp>
                <p:nvSpPr>
                  <p:cNvPr id="12763" name="Rectangle 42"/>
                  <p:cNvSpPr>
                    <a:spLocks noChangeArrowheads="1"/>
                  </p:cNvSpPr>
                  <p:nvPr/>
                </p:nvSpPr>
                <p:spPr bwMode="auto">
                  <a:xfrm>
                    <a:off x="1250" y="786"/>
                    <a:ext cx="4" cy="1125"/>
                  </a:xfrm>
                  <a:prstGeom prst="rect">
                    <a:avLst/>
                  </a:prstGeom>
                  <a:solidFill>
                    <a:srgbClr val="828282"/>
                  </a:solidFill>
                  <a:ln w="9525">
                    <a:noFill/>
                    <a:miter lim="800000"/>
                    <a:headEnd/>
                    <a:tailEnd/>
                  </a:ln>
                </p:spPr>
                <p:txBody>
                  <a:bodyPr/>
                  <a:lstStyle/>
                  <a:p>
                    <a:endParaRPr lang="ja-JP" altLang="en-US"/>
                  </a:p>
                </p:txBody>
              </p:sp>
              <p:sp>
                <p:nvSpPr>
                  <p:cNvPr id="12764" name="Rectangle 43"/>
                  <p:cNvSpPr>
                    <a:spLocks noChangeArrowheads="1"/>
                  </p:cNvSpPr>
                  <p:nvPr/>
                </p:nvSpPr>
                <p:spPr bwMode="auto">
                  <a:xfrm>
                    <a:off x="1973" y="786"/>
                    <a:ext cx="4" cy="1125"/>
                  </a:xfrm>
                  <a:prstGeom prst="rect">
                    <a:avLst/>
                  </a:prstGeom>
                  <a:solidFill>
                    <a:srgbClr val="828282"/>
                  </a:solidFill>
                  <a:ln w="9525">
                    <a:noFill/>
                    <a:miter lim="800000"/>
                    <a:headEnd/>
                    <a:tailEnd/>
                  </a:ln>
                </p:spPr>
                <p:txBody>
                  <a:bodyPr/>
                  <a:lstStyle/>
                  <a:p>
                    <a:endParaRPr lang="ja-JP" altLang="en-US"/>
                  </a:p>
                </p:txBody>
              </p:sp>
              <p:sp>
                <p:nvSpPr>
                  <p:cNvPr id="12765" name="Rectangle 44"/>
                  <p:cNvSpPr>
                    <a:spLocks noChangeArrowheads="1"/>
                  </p:cNvSpPr>
                  <p:nvPr/>
                </p:nvSpPr>
                <p:spPr bwMode="auto">
                  <a:xfrm>
                    <a:off x="1254" y="786"/>
                    <a:ext cx="719" cy="8"/>
                  </a:xfrm>
                  <a:prstGeom prst="rect">
                    <a:avLst/>
                  </a:prstGeom>
                  <a:solidFill>
                    <a:srgbClr val="838383"/>
                  </a:solidFill>
                  <a:ln w="9525">
                    <a:noFill/>
                    <a:miter lim="800000"/>
                    <a:headEnd/>
                    <a:tailEnd/>
                  </a:ln>
                </p:spPr>
                <p:txBody>
                  <a:bodyPr/>
                  <a:lstStyle/>
                  <a:p>
                    <a:endParaRPr lang="ja-JP" altLang="en-US"/>
                  </a:p>
                </p:txBody>
              </p:sp>
              <p:sp>
                <p:nvSpPr>
                  <p:cNvPr id="12766" name="Rectangle 45"/>
                  <p:cNvSpPr>
                    <a:spLocks noChangeArrowheads="1"/>
                  </p:cNvSpPr>
                  <p:nvPr/>
                </p:nvSpPr>
                <p:spPr bwMode="auto">
                  <a:xfrm>
                    <a:off x="1254" y="1899"/>
                    <a:ext cx="719" cy="12"/>
                  </a:xfrm>
                  <a:prstGeom prst="rect">
                    <a:avLst/>
                  </a:prstGeom>
                  <a:solidFill>
                    <a:srgbClr val="838383"/>
                  </a:solidFill>
                  <a:ln w="9525">
                    <a:noFill/>
                    <a:miter lim="800000"/>
                    <a:headEnd/>
                    <a:tailEnd/>
                  </a:ln>
                </p:spPr>
                <p:txBody>
                  <a:bodyPr/>
                  <a:lstStyle/>
                  <a:p>
                    <a:endParaRPr lang="ja-JP" altLang="en-US"/>
                  </a:p>
                </p:txBody>
              </p:sp>
              <p:sp>
                <p:nvSpPr>
                  <p:cNvPr id="12767" name="Rectangle 46"/>
                  <p:cNvSpPr>
                    <a:spLocks noChangeArrowheads="1"/>
                  </p:cNvSpPr>
                  <p:nvPr/>
                </p:nvSpPr>
                <p:spPr bwMode="auto">
                  <a:xfrm>
                    <a:off x="1254" y="794"/>
                    <a:ext cx="9" cy="1105"/>
                  </a:xfrm>
                  <a:prstGeom prst="rect">
                    <a:avLst/>
                  </a:prstGeom>
                  <a:solidFill>
                    <a:srgbClr val="838383"/>
                  </a:solidFill>
                  <a:ln w="9525">
                    <a:noFill/>
                    <a:miter lim="800000"/>
                    <a:headEnd/>
                    <a:tailEnd/>
                  </a:ln>
                </p:spPr>
                <p:txBody>
                  <a:bodyPr/>
                  <a:lstStyle/>
                  <a:p>
                    <a:endParaRPr lang="ja-JP" altLang="en-US"/>
                  </a:p>
                </p:txBody>
              </p:sp>
              <p:sp>
                <p:nvSpPr>
                  <p:cNvPr id="12768" name="Rectangle 47"/>
                  <p:cNvSpPr>
                    <a:spLocks noChangeArrowheads="1"/>
                  </p:cNvSpPr>
                  <p:nvPr/>
                </p:nvSpPr>
                <p:spPr bwMode="auto">
                  <a:xfrm>
                    <a:off x="1965" y="794"/>
                    <a:ext cx="8" cy="1105"/>
                  </a:xfrm>
                  <a:prstGeom prst="rect">
                    <a:avLst/>
                  </a:prstGeom>
                  <a:solidFill>
                    <a:srgbClr val="838383"/>
                  </a:solidFill>
                  <a:ln w="9525">
                    <a:noFill/>
                    <a:miter lim="800000"/>
                    <a:headEnd/>
                    <a:tailEnd/>
                  </a:ln>
                </p:spPr>
                <p:txBody>
                  <a:bodyPr/>
                  <a:lstStyle/>
                  <a:p>
                    <a:endParaRPr lang="ja-JP" altLang="en-US"/>
                  </a:p>
                </p:txBody>
              </p:sp>
              <p:sp>
                <p:nvSpPr>
                  <p:cNvPr id="12769" name="Rectangle 48"/>
                  <p:cNvSpPr>
                    <a:spLocks noChangeArrowheads="1"/>
                  </p:cNvSpPr>
                  <p:nvPr/>
                </p:nvSpPr>
                <p:spPr bwMode="auto">
                  <a:xfrm>
                    <a:off x="1263" y="794"/>
                    <a:ext cx="702" cy="12"/>
                  </a:xfrm>
                  <a:prstGeom prst="rect">
                    <a:avLst/>
                  </a:prstGeom>
                  <a:solidFill>
                    <a:srgbClr val="838383"/>
                  </a:solidFill>
                  <a:ln w="9525">
                    <a:noFill/>
                    <a:miter lim="800000"/>
                    <a:headEnd/>
                    <a:tailEnd/>
                  </a:ln>
                </p:spPr>
                <p:txBody>
                  <a:bodyPr/>
                  <a:lstStyle/>
                  <a:p>
                    <a:endParaRPr lang="ja-JP" altLang="en-US"/>
                  </a:p>
                </p:txBody>
              </p:sp>
              <p:sp>
                <p:nvSpPr>
                  <p:cNvPr id="12770" name="Rectangle 49"/>
                  <p:cNvSpPr>
                    <a:spLocks noChangeArrowheads="1"/>
                  </p:cNvSpPr>
                  <p:nvPr/>
                </p:nvSpPr>
                <p:spPr bwMode="auto">
                  <a:xfrm>
                    <a:off x="1263" y="1891"/>
                    <a:ext cx="702" cy="8"/>
                  </a:xfrm>
                  <a:prstGeom prst="rect">
                    <a:avLst/>
                  </a:prstGeom>
                  <a:solidFill>
                    <a:srgbClr val="838383"/>
                  </a:solidFill>
                  <a:ln w="9525">
                    <a:noFill/>
                    <a:miter lim="800000"/>
                    <a:headEnd/>
                    <a:tailEnd/>
                  </a:ln>
                </p:spPr>
                <p:txBody>
                  <a:bodyPr/>
                  <a:lstStyle/>
                  <a:p>
                    <a:endParaRPr lang="ja-JP" altLang="en-US"/>
                  </a:p>
                </p:txBody>
              </p:sp>
              <p:sp>
                <p:nvSpPr>
                  <p:cNvPr id="12771" name="Rectangle 50"/>
                  <p:cNvSpPr>
                    <a:spLocks noChangeArrowheads="1"/>
                  </p:cNvSpPr>
                  <p:nvPr/>
                </p:nvSpPr>
                <p:spPr bwMode="auto">
                  <a:xfrm>
                    <a:off x="1263" y="806"/>
                    <a:ext cx="4" cy="1085"/>
                  </a:xfrm>
                  <a:prstGeom prst="rect">
                    <a:avLst/>
                  </a:prstGeom>
                  <a:solidFill>
                    <a:srgbClr val="838383"/>
                  </a:solidFill>
                  <a:ln w="9525">
                    <a:noFill/>
                    <a:miter lim="800000"/>
                    <a:headEnd/>
                    <a:tailEnd/>
                  </a:ln>
                </p:spPr>
                <p:txBody>
                  <a:bodyPr/>
                  <a:lstStyle/>
                  <a:p>
                    <a:endParaRPr lang="ja-JP" altLang="en-US"/>
                  </a:p>
                </p:txBody>
              </p:sp>
              <p:sp>
                <p:nvSpPr>
                  <p:cNvPr id="12772" name="Rectangle 51"/>
                  <p:cNvSpPr>
                    <a:spLocks noChangeArrowheads="1"/>
                  </p:cNvSpPr>
                  <p:nvPr/>
                </p:nvSpPr>
                <p:spPr bwMode="auto">
                  <a:xfrm>
                    <a:off x="1961" y="806"/>
                    <a:ext cx="4" cy="1085"/>
                  </a:xfrm>
                  <a:prstGeom prst="rect">
                    <a:avLst/>
                  </a:prstGeom>
                  <a:solidFill>
                    <a:srgbClr val="838383"/>
                  </a:solidFill>
                  <a:ln w="9525">
                    <a:noFill/>
                    <a:miter lim="800000"/>
                    <a:headEnd/>
                    <a:tailEnd/>
                  </a:ln>
                </p:spPr>
                <p:txBody>
                  <a:bodyPr/>
                  <a:lstStyle/>
                  <a:p>
                    <a:endParaRPr lang="ja-JP" altLang="en-US"/>
                  </a:p>
                </p:txBody>
              </p:sp>
              <p:sp>
                <p:nvSpPr>
                  <p:cNvPr id="12773" name="Rectangle 52"/>
                  <p:cNvSpPr>
                    <a:spLocks noChangeArrowheads="1"/>
                  </p:cNvSpPr>
                  <p:nvPr/>
                </p:nvSpPr>
                <p:spPr bwMode="auto">
                  <a:xfrm>
                    <a:off x="1267" y="806"/>
                    <a:ext cx="694" cy="9"/>
                  </a:xfrm>
                  <a:prstGeom prst="rect">
                    <a:avLst/>
                  </a:prstGeom>
                  <a:solidFill>
                    <a:srgbClr val="848484"/>
                  </a:solidFill>
                  <a:ln w="9525">
                    <a:noFill/>
                    <a:miter lim="800000"/>
                    <a:headEnd/>
                    <a:tailEnd/>
                  </a:ln>
                </p:spPr>
                <p:txBody>
                  <a:bodyPr/>
                  <a:lstStyle/>
                  <a:p>
                    <a:endParaRPr lang="ja-JP" altLang="en-US"/>
                  </a:p>
                </p:txBody>
              </p:sp>
              <p:sp>
                <p:nvSpPr>
                  <p:cNvPr id="12774" name="Rectangle 53"/>
                  <p:cNvSpPr>
                    <a:spLocks noChangeArrowheads="1"/>
                  </p:cNvSpPr>
                  <p:nvPr/>
                </p:nvSpPr>
                <p:spPr bwMode="auto">
                  <a:xfrm>
                    <a:off x="1267" y="1882"/>
                    <a:ext cx="694" cy="9"/>
                  </a:xfrm>
                  <a:prstGeom prst="rect">
                    <a:avLst/>
                  </a:prstGeom>
                  <a:solidFill>
                    <a:srgbClr val="848484"/>
                  </a:solidFill>
                  <a:ln w="9525">
                    <a:noFill/>
                    <a:miter lim="800000"/>
                    <a:headEnd/>
                    <a:tailEnd/>
                  </a:ln>
                </p:spPr>
                <p:txBody>
                  <a:bodyPr/>
                  <a:lstStyle/>
                  <a:p>
                    <a:endParaRPr lang="ja-JP" altLang="en-US"/>
                  </a:p>
                </p:txBody>
              </p:sp>
              <p:sp>
                <p:nvSpPr>
                  <p:cNvPr id="12775" name="Rectangle 54"/>
                  <p:cNvSpPr>
                    <a:spLocks noChangeArrowheads="1"/>
                  </p:cNvSpPr>
                  <p:nvPr/>
                </p:nvSpPr>
                <p:spPr bwMode="auto">
                  <a:xfrm>
                    <a:off x="1267" y="815"/>
                    <a:ext cx="8" cy="1067"/>
                  </a:xfrm>
                  <a:prstGeom prst="rect">
                    <a:avLst/>
                  </a:prstGeom>
                  <a:solidFill>
                    <a:srgbClr val="848484"/>
                  </a:solidFill>
                  <a:ln w="9525">
                    <a:noFill/>
                    <a:miter lim="800000"/>
                    <a:headEnd/>
                    <a:tailEnd/>
                  </a:ln>
                </p:spPr>
                <p:txBody>
                  <a:bodyPr/>
                  <a:lstStyle/>
                  <a:p>
                    <a:endParaRPr lang="ja-JP" altLang="en-US"/>
                  </a:p>
                </p:txBody>
              </p:sp>
              <p:sp>
                <p:nvSpPr>
                  <p:cNvPr id="12776" name="Rectangle 55"/>
                  <p:cNvSpPr>
                    <a:spLocks noChangeArrowheads="1"/>
                  </p:cNvSpPr>
                  <p:nvPr/>
                </p:nvSpPr>
                <p:spPr bwMode="auto">
                  <a:xfrm>
                    <a:off x="1953" y="815"/>
                    <a:ext cx="8" cy="1067"/>
                  </a:xfrm>
                  <a:prstGeom prst="rect">
                    <a:avLst/>
                  </a:prstGeom>
                  <a:solidFill>
                    <a:srgbClr val="848484"/>
                  </a:solidFill>
                  <a:ln w="9525">
                    <a:noFill/>
                    <a:miter lim="800000"/>
                    <a:headEnd/>
                    <a:tailEnd/>
                  </a:ln>
                </p:spPr>
                <p:txBody>
                  <a:bodyPr/>
                  <a:lstStyle/>
                  <a:p>
                    <a:endParaRPr lang="ja-JP" altLang="en-US"/>
                  </a:p>
                </p:txBody>
              </p:sp>
              <p:sp>
                <p:nvSpPr>
                  <p:cNvPr id="12777" name="Rectangle 56"/>
                  <p:cNvSpPr>
                    <a:spLocks noChangeArrowheads="1"/>
                  </p:cNvSpPr>
                  <p:nvPr/>
                </p:nvSpPr>
                <p:spPr bwMode="auto">
                  <a:xfrm>
                    <a:off x="1275" y="815"/>
                    <a:ext cx="678" cy="12"/>
                  </a:xfrm>
                  <a:prstGeom prst="rect">
                    <a:avLst/>
                  </a:prstGeom>
                  <a:solidFill>
                    <a:srgbClr val="858585"/>
                  </a:solidFill>
                  <a:ln w="9525">
                    <a:noFill/>
                    <a:miter lim="800000"/>
                    <a:headEnd/>
                    <a:tailEnd/>
                  </a:ln>
                </p:spPr>
                <p:txBody>
                  <a:bodyPr/>
                  <a:lstStyle/>
                  <a:p>
                    <a:endParaRPr lang="ja-JP" altLang="en-US"/>
                  </a:p>
                </p:txBody>
              </p:sp>
              <p:sp>
                <p:nvSpPr>
                  <p:cNvPr id="12778" name="Rectangle 57"/>
                  <p:cNvSpPr>
                    <a:spLocks noChangeArrowheads="1"/>
                  </p:cNvSpPr>
                  <p:nvPr/>
                </p:nvSpPr>
                <p:spPr bwMode="auto">
                  <a:xfrm>
                    <a:off x="1275" y="1870"/>
                    <a:ext cx="678" cy="12"/>
                  </a:xfrm>
                  <a:prstGeom prst="rect">
                    <a:avLst/>
                  </a:prstGeom>
                  <a:solidFill>
                    <a:srgbClr val="858585"/>
                  </a:solidFill>
                  <a:ln w="9525">
                    <a:noFill/>
                    <a:miter lim="800000"/>
                    <a:headEnd/>
                    <a:tailEnd/>
                  </a:ln>
                </p:spPr>
                <p:txBody>
                  <a:bodyPr/>
                  <a:lstStyle/>
                  <a:p>
                    <a:endParaRPr lang="ja-JP" altLang="en-US"/>
                  </a:p>
                </p:txBody>
              </p:sp>
              <p:sp>
                <p:nvSpPr>
                  <p:cNvPr id="12779" name="Rectangle 58"/>
                  <p:cNvSpPr>
                    <a:spLocks noChangeArrowheads="1"/>
                  </p:cNvSpPr>
                  <p:nvPr/>
                </p:nvSpPr>
                <p:spPr bwMode="auto">
                  <a:xfrm>
                    <a:off x="1275" y="827"/>
                    <a:ext cx="4" cy="1043"/>
                  </a:xfrm>
                  <a:prstGeom prst="rect">
                    <a:avLst/>
                  </a:prstGeom>
                  <a:solidFill>
                    <a:srgbClr val="858585"/>
                  </a:solidFill>
                  <a:ln w="9525">
                    <a:noFill/>
                    <a:miter lim="800000"/>
                    <a:headEnd/>
                    <a:tailEnd/>
                  </a:ln>
                </p:spPr>
                <p:txBody>
                  <a:bodyPr/>
                  <a:lstStyle/>
                  <a:p>
                    <a:endParaRPr lang="ja-JP" altLang="en-US"/>
                  </a:p>
                </p:txBody>
              </p:sp>
              <p:sp>
                <p:nvSpPr>
                  <p:cNvPr id="12780" name="Rectangle 59"/>
                  <p:cNvSpPr>
                    <a:spLocks noChangeArrowheads="1"/>
                  </p:cNvSpPr>
                  <p:nvPr/>
                </p:nvSpPr>
                <p:spPr bwMode="auto">
                  <a:xfrm>
                    <a:off x="1949" y="827"/>
                    <a:ext cx="4" cy="1043"/>
                  </a:xfrm>
                  <a:prstGeom prst="rect">
                    <a:avLst/>
                  </a:prstGeom>
                  <a:solidFill>
                    <a:srgbClr val="858585"/>
                  </a:solidFill>
                  <a:ln w="9525">
                    <a:noFill/>
                    <a:miter lim="800000"/>
                    <a:headEnd/>
                    <a:tailEnd/>
                  </a:ln>
                </p:spPr>
                <p:txBody>
                  <a:bodyPr/>
                  <a:lstStyle/>
                  <a:p>
                    <a:endParaRPr lang="ja-JP" altLang="en-US"/>
                  </a:p>
                </p:txBody>
              </p:sp>
              <p:sp>
                <p:nvSpPr>
                  <p:cNvPr id="12781" name="Rectangle 60"/>
                  <p:cNvSpPr>
                    <a:spLocks noChangeArrowheads="1"/>
                  </p:cNvSpPr>
                  <p:nvPr/>
                </p:nvSpPr>
                <p:spPr bwMode="auto">
                  <a:xfrm>
                    <a:off x="1279" y="827"/>
                    <a:ext cx="670" cy="8"/>
                  </a:xfrm>
                  <a:prstGeom prst="rect">
                    <a:avLst/>
                  </a:prstGeom>
                  <a:solidFill>
                    <a:srgbClr val="868686"/>
                  </a:solidFill>
                  <a:ln w="9525">
                    <a:noFill/>
                    <a:miter lim="800000"/>
                    <a:headEnd/>
                    <a:tailEnd/>
                  </a:ln>
                </p:spPr>
                <p:txBody>
                  <a:bodyPr/>
                  <a:lstStyle/>
                  <a:p>
                    <a:endParaRPr lang="ja-JP" altLang="en-US"/>
                  </a:p>
                </p:txBody>
              </p:sp>
              <p:sp>
                <p:nvSpPr>
                  <p:cNvPr id="12782" name="Rectangle 61"/>
                  <p:cNvSpPr>
                    <a:spLocks noChangeArrowheads="1"/>
                  </p:cNvSpPr>
                  <p:nvPr/>
                </p:nvSpPr>
                <p:spPr bwMode="auto">
                  <a:xfrm>
                    <a:off x="1279" y="1862"/>
                    <a:ext cx="670" cy="8"/>
                  </a:xfrm>
                  <a:prstGeom prst="rect">
                    <a:avLst/>
                  </a:prstGeom>
                  <a:solidFill>
                    <a:srgbClr val="868686"/>
                  </a:solidFill>
                  <a:ln w="9525">
                    <a:noFill/>
                    <a:miter lim="800000"/>
                    <a:headEnd/>
                    <a:tailEnd/>
                  </a:ln>
                </p:spPr>
                <p:txBody>
                  <a:bodyPr/>
                  <a:lstStyle/>
                  <a:p>
                    <a:endParaRPr lang="ja-JP" altLang="en-US"/>
                  </a:p>
                </p:txBody>
              </p:sp>
              <p:sp>
                <p:nvSpPr>
                  <p:cNvPr id="12783" name="Rectangle 62"/>
                  <p:cNvSpPr>
                    <a:spLocks noChangeArrowheads="1"/>
                  </p:cNvSpPr>
                  <p:nvPr/>
                </p:nvSpPr>
                <p:spPr bwMode="auto">
                  <a:xfrm>
                    <a:off x="1279" y="835"/>
                    <a:ext cx="8" cy="1027"/>
                  </a:xfrm>
                  <a:prstGeom prst="rect">
                    <a:avLst/>
                  </a:prstGeom>
                  <a:solidFill>
                    <a:srgbClr val="868686"/>
                  </a:solidFill>
                  <a:ln w="9525">
                    <a:noFill/>
                    <a:miter lim="800000"/>
                    <a:headEnd/>
                    <a:tailEnd/>
                  </a:ln>
                </p:spPr>
                <p:txBody>
                  <a:bodyPr/>
                  <a:lstStyle/>
                  <a:p>
                    <a:endParaRPr lang="ja-JP" altLang="en-US"/>
                  </a:p>
                </p:txBody>
              </p:sp>
              <p:sp>
                <p:nvSpPr>
                  <p:cNvPr id="12784" name="Rectangle 63"/>
                  <p:cNvSpPr>
                    <a:spLocks noChangeArrowheads="1"/>
                  </p:cNvSpPr>
                  <p:nvPr/>
                </p:nvSpPr>
                <p:spPr bwMode="auto">
                  <a:xfrm>
                    <a:off x="1941" y="835"/>
                    <a:ext cx="8" cy="1027"/>
                  </a:xfrm>
                  <a:prstGeom prst="rect">
                    <a:avLst/>
                  </a:prstGeom>
                  <a:solidFill>
                    <a:srgbClr val="868686"/>
                  </a:solidFill>
                  <a:ln w="9525">
                    <a:noFill/>
                    <a:miter lim="800000"/>
                    <a:headEnd/>
                    <a:tailEnd/>
                  </a:ln>
                </p:spPr>
                <p:txBody>
                  <a:bodyPr/>
                  <a:lstStyle/>
                  <a:p>
                    <a:endParaRPr lang="ja-JP" altLang="en-US"/>
                  </a:p>
                </p:txBody>
              </p:sp>
              <p:sp>
                <p:nvSpPr>
                  <p:cNvPr id="12785" name="Rectangle 64"/>
                  <p:cNvSpPr>
                    <a:spLocks noChangeArrowheads="1"/>
                  </p:cNvSpPr>
                  <p:nvPr/>
                </p:nvSpPr>
                <p:spPr bwMode="auto">
                  <a:xfrm>
                    <a:off x="1287" y="835"/>
                    <a:ext cx="654" cy="8"/>
                  </a:xfrm>
                  <a:prstGeom prst="rect">
                    <a:avLst/>
                  </a:prstGeom>
                  <a:solidFill>
                    <a:srgbClr val="878787"/>
                  </a:solidFill>
                  <a:ln w="9525">
                    <a:noFill/>
                    <a:miter lim="800000"/>
                    <a:headEnd/>
                    <a:tailEnd/>
                  </a:ln>
                </p:spPr>
                <p:txBody>
                  <a:bodyPr/>
                  <a:lstStyle/>
                  <a:p>
                    <a:endParaRPr lang="ja-JP" altLang="en-US"/>
                  </a:p>
                </p:txBody>
              </p:sp>
              <p:sp>
                <p:nvSpPr>
                  <p:cNvPr id="12786" name="Rectangle 65"/>
                  <p:cNvSpPr>
                    <a:spLocks noChangeArrowheads="1"/>
                  </p:cNvSpPr>
                  <p:nvPr/>
                </p:nvSpPr>
                <p:spPr bwMode="auto">
                  <a:xfrm>
                    <a:off x="1287" y="1850"/>
                    <a:ext cx="654" cy="12"/>
                  </a:xfrm>
                  <a:prstGeom prst="rect">
                    <a:avLst/>
                  </a:prstGeom>
                  <a:solidFill>
                    <a:srgbClr val="878787"/>
                  </a:solidFill>
                  <a:ln w="9525">
                    <a:noFill/>
                    <a:miter lim="800000"/>
                    <a:headEnd/>
                    <a:tailEnd/>
                  </a:ln>
                </p:spPr>
                <p:txBody>
                  <a:bodyPr/>
                  <a:lstStyle/>
                  <a:p>
                    <a:endParaRPr lang="ja-JP" altLang="en-US"/>
                  </a:p>
                </p:txBody>
              </p:sp>
              <p:sp>
                <p:nvSpPr>
                  <p:cNvPr id="12787" name="Rectangle 66"/>
                  <p:cNvSpPr>
                    <a:spLocks noChangeArrowheads="1"/>
                  </p:cNvSpPr>
                  <p:nvPr/>
                </p:nvSpPr>
                <p:spPr bwMode="auto">
                  <a:xfrm>
                    <a:off x="1287" y="843"/>
                    <a:ext cx="4" cy="1007"/>
                  </a:xfrm>
                  <a:prstGeom prst="rect">
                    <a:avLst/>
                  </a:prstGeom>
                  <a:solidFill>
                    <a:srgbClr val="878787"/>
                  </a:solidFill>
                  <a:ln w="9525">
                    <a:noFill/>
                    <a:miter lim="800000"/>
                    <a:headEnd/>
                    <a:tailEnd/>
                  </a:ln>
                </p:spPr>
                <p:txBody>
                  <a:bodyPr/>
                  <a:lstStyle/>
                  <a:p>
                    <a:endParaRPr lang="ja-JP" altLang="en-US"/>
                  </a:p>
                </p:txBody>
              </p:sp>
              <p:sp>
                <p:nvSpPr>
                  <p:cNvPr id="12788" name="Rectangle 67"/>
                  <p:cNvSpPr>
                    <a:spLocks noChangeArrowheads="1"/>
                  </p:cNvSpPr>
                  <p:nvPr/>
                </p:nvSpPr>
                <p:spPr bwMode="auto">
                  <a:xfrm>
                    <a:off x="1936" y="843"/>
                    <a:ext cx="5" cy="1007"/>
                  </a:xfrm>
                  <a:prstGeom prst="rect">
                    <a:avLst/>
                  </a:prstGeom>
                  <a:solidFill>
                    <a:srgbClr val="878787"/>
                  </a:solidFill>
                  <a:ln w="9525">
                    <a:noFill/>
                    <a:miter lim="800000"/>
                    <a:headEnd/>
                    <a:tailEnd/>
                  </a:ln>
                </p:spPr>
                <p:txBody>
                  <a:bodyPr/>
                  <a:lstStyle/>
                  <a:p>
                    <a:endParaRPr lang="ja-JP" altLang="en-US"/>
                  </a:p>
                </p:txBody>
              </p:sp>
              <p:sp>
                <p:nvSpPr>
                  <p:cNvPr id="12789" name="Rectangle 68"/>
                  <p:cNvSpPr>
                    <a:spLocks noChangeArrowheads="1"/>
                  </p:cNvSpPr>
                  <p:nvPr/>
                </p:nvSpPr>
                <p:spPr bwMode="auto">
                  <a:xfrm>
                    <a:off x="1291" y="843"/>
                    <a:ext cx="645" cy="12"/>
                  </a:xfrm>
                  <a:prstGeom prst="rect">
                    <a:avLst/>
                  </a:prstGeom>
                  <a:solidFill>
                    <a:srgbClr val="888888"/>
                  </a:solidFill>
                  <a:ln w="9525">
                    <a:noFill/>
                    <a:miter lim="800000"/>
                    <a:headEnd/>
                    <a:tailEnd/>
                  </a:ln>
                </p:spPr>
                <p:txBody>
                  <a:bodyPr/>
                  <a:lstStyle/>
                  <a:p>
                    <a:endParaRPr lang="ja-JP" altLang="en-US"/>
                  </a:p>
                </p:txBody>
              </p:sp>
              <p:sp>
                <p:nvSpPr>
                  <p:cNvPr id="12790" name="Rectangle 69"/>
                  <p:cNvSpPr>
                    <a:spLocks noChangeArrowheads="1"/>
                  </p:cNvSpPr>
                  <p:nvPr/>
                </p:nvSpPr>
                <p:spPr bwMode="auto">
                  <a:xfrm>
                    <a:off x="1291" y="1842"/>
                    <a:ext cx="645" cy="8"/>
                  </a:xfrm>
                  <a:prstGeom prst="rect">
                    <a:avLst/>
                  </a:prstGeom>
                  <a:solidFill>
                    <a:srgbClr val="888888"/>
                  </a:solidFill>
                  <a:ln w="9525">
                    <a:noFill/>
                    <a:miter lim="800000"/>
                    <a:headEnd/>
                    <a:tailEnd/>
                  </a:ln>
                </p:spPr>
                <p:txBody>
                  <a:bodyPr/>
                  <a:lstStyle/>
                  <a:p>
                    <a:endParaRPr lang="ja-JP" altLang="en-US"/>
                  </a:p>
                </p:txBody>
              </p:sp>
              <p:sp>
                <p:nvSpPr>
                  <p:cNvPr id="12791" name="Rectangle 70"/>
                  <p:cNvSpPr>
                    <a:spLocks noChangeArrowheads="1"/>
                  </p:cNvSpPr>
                  <p:nvPr/>
                </p:nvSpPr>
                <p:spPr bwMode="auto">
                  <a:xfrm>
                    <a:off x="1291" y="855"/>
                    <a:ext cx="8" cy="987"/>
                  </a:xfrm>
                  <a:prstGeom prst="rect">
                    <a:avLst/>
                  </a:prstGeom>
                  <a:solidFill>
                    <a:srgbClr val="888888"/>
                  </a:solidFill>
                  <a:ln w="9525">
                    <a:noFill/>
                    <a:miter lim="800000"/>
                    <a:headEnd/>
                    <a:tailEnd/>
                  </a:ln>
                </p:spPr>
                <p:txBody>
                  <a:bodyPr/>
                  <a:lstStyle/>
                  <a:p>
                    <a:endParaRPr lang="ja-JP" altLang="en-US"/>
                  </a:p>
                </p:txBody>
              </p:sp>
              <p:sp>
                <p:nvSpPr>
                  <p:cNvPr id="12792" name="Rectangle 71"/>
                  <p:cNvSpPr>
                    <a:spLocks noChangeArrowheads="1"/>
                  </p:cNvSpPr>
                  <p:nvPr/>
                </p:nvSpPr>
                <p:spPr bwMode="auto">
                  <a:xfrm>
                    <a:off x="1928" y="855"/>
                    <a:ext cx="8" cy="987"/>
                  </a:xfrm>
                  <a:prstGeom prst="rect">
                    <a:avLst/>
                  </a:prstGeom>
                  <a:solidFill>
                    <a:srgbClr val="888888"/>
                  </a:solidFill>
                  <a:ln w="9525">
                    <a:noFill/>
                    <a:miter lim="800000"/>
                    <a:headEnd/>
                    <a:tailEnd/>
                  </a:ln>
                </p:spPr>
                <p:txBody>
                  <a:bodyPr/>
                  <a:lstStyle/>
                  <a:p>
                    <a:endParaRPr lang="ja-JP" altLang="en-US"/>
                  </a:p>
                </p:txBody>
              </p:sp>
              <p:sp>
                <p:nvSpPr>
                  <p:cNvPr id="12793" name="Rectangle 72"/>
                  <p:cNvSpPr>
                    <a:spLocks noChangeArrowheads="1"/>
                  </p:cNvSpPr>
                  <p:nvPr/>
                </p:nvSpPr>
                <p:spPr bwMode="auto">
                  <a:xfrm>
                    <a:off x="1299" y="855"/>
                    <a:ext cx="629" cy="8"/>
                  </a:xfrm>
                  <a:prstGeom prst="rect">
                    <a:avLst/>
                  </a:prstGeom>
                  <a:solidFill>
                    <a:srgbClr val="898989"/>
                  </a:solidFill>
                  <a:ln w="9525">
                    <a:noFill/>
                    <a:miter lim="800000"/>
                    <a:headEnd/>
                    <a:tailEnd/>
                  </a:ln>
                </p:spPr>
                <p:txBody>
                  <a:bodyPr/>
                  <a:lstStyle/>
                  <a:p>
                    <a:endParaRPr lang="ja-JP" altLang="en-US"/>
                  </a:p>
                </p:txBody>
              </p:sp>
              <p:sp>
                <p:nvSpPr>
                  <p:cNvPr id="12794" name="Rectangle 73"/>
                  <p:cNvSpPr>
                    <a:spLocks noChangeArrowheads="1"/>
                  </p:cNvSpPr>
                  <p:nvPr/>
                </p:nvSpPr>
                <p:spPr bwMode="auto">
                  <a:xfrm>
                    <a:off x="1299" y="1834"/>
                    <a:ext cx="629" cy="8"/>
                  </a:xfrm>
                  <a:prstGeom prst="rect">
                    <a:avLst/>
                  </a:prstGeom>
                  <a:solidFill>
                    <a:srgbClr val="898989"/>
                  </a:solidFill>
                  <a:ln w="9525">
                    <a:noFill/>
                    <a:miter lim="800000"/>
                    <a:headEnd/>
                    <a:tailEnd/>
                  </a:ln>
                </p:spPr>
                <p:txBody>
                  <a:bodyPr/>
                  <a:lstStyle/>
                  <a:p>
                    <a:endParaRPr lang="ja-JP" altLang="en-US"/>
                  </a:p>
                </p:txBody>
              </p:sp>
              <p:sp>
                <p:nvSpPr>
                  <p:cNvPr id="12795" name="Rectangle 74"/>
                  <p:cNvSpPr>
                    <a:spLocks noChangeArrowheads="1"/>
                  </p:cNvSpPr>
                  <p:nvPr/>
                </p:nvSpPr>
                <p:spPr bwMode="auto">
                  <a:xfrm>
                    <a:off x="1299" y="863"/>
                    <a:ext cx="4" cy="971"/>
                  </a:xfrm>
                  <a:prstGeom prst="rect">
                    <a:avLst/>
                  </a:prstGeom>
                  <a:solidFill>
                    <a:srgbClr val="898989"/>
                  </a:solidFill>
                  <a:ln w="9525">
                    <a:noFill/>
                    <a:miter lim="800000"/>
                    <a:headEnd/>
                    <a:tailEnd/>
                  </a:ln>
                </p:spPr>
                <p:txBody>
                  <a:bodyPr/>
                  <a:lstStyle/>
                  <a:p>
                    <a:endParaRPr lang="ja-JP" altLang="en-US"/>
                  </a:p>
                </p:txBody>
              </p:sp>
              <p:sp>
                <p:nvSpPr>
                  <p:cNvPr id="12796" name="Rectangle 75"/>
                  <p:cNvSpPr>
                    <a:spLocks noChangeArrowheads="1"/>
                  </p:cNvSpPr>
                  <p:nvPr/>
                </p:nvSpPr>
                <p:spPr bwMode="auto">
                  <a:xfrm>
                    <a:off x="1924" y="863"/>
                    <a:ext cx="4" cy="971"/>
                  </a:xfrm>
                  <a:prstGeom prst="rect">
                    <a:avLst/>
                  </a:prstGeom>
                  <a:solidFill>
                    <a:srgbClr val="898989"/>
                  </a:solidFill>
                  <a:ln w="9525">
                    <a:noFill/>
                    <a:miter lim="800000"/>
                    <a:headEnd/>
                    <a:tailEnd/>
                  </a:ln>
                </p:spPr>
                <p:txBody>
                  <a:bodyPr/>
                  <a:lstStyle/>
                  <a:p>
                    <a:endParaRPr lang="ja-JP" altLang="en-US"/>
                  </a:p>
                </p:txBody>
              </p:sp>
              <p:sp>
                <p:nvSpPr>
                  <p:cNvPr id="12797" name="Rectangle 76"/>
                  <p:cNvSpPr>
                    <a:spLocks noChangeArrowheads="1"/>
                  </p:cNvSpPr>
                  <p:nvPr/>
                </p:nvSpPr>
                <p:spPr bwMode="auto">
                  <a:xfrm>
                    <a:off x="1303" y="863"/>
                    <a:ext cx="621" cy="8"/>
                  </a:xfrm>
                  <a:prstGeom prst="rect">
                    <a:avLst/>
                  </a:prstGeom>
                  <a:solidFill>
                    <a:srgbClr val="8A8A8A"/>
                  </a:solidFill>
                  <a:ln w="9525">
                    <a:noFill/>
                    <a:miter lim="800000"/>
                    <a:headEnd/>
                    <a:tailEnd/>
                  </a:ln>
                </p:spPr>
                <p:txBody>
                  <a:bodyPr/>
                  <a:lstStyle/>
                  <a:p>
                    <a:endParaRPr lang="ja-JP" altLang="en-US"/>
                  </a:p>
                </p:txBody>
              </p:sp>
              <p:sp>
                <p:nvSpPr>
                  <p:cNvPr id="12798" name="Rectangle 77"/>
                  <p:cNvSpPr>
                    <a:spLocks noChangeArrowheads="1"/>
                  </p:cNvSpPr>
                  <p:nvPr/>
                </p:nvSpPr>
                <p:spPr bwMode="auto">
                  <a:xfrm>
                    <a:off x="1303" y="1822"/>
                    <a:ext cx="621" cy="12"/>
                  </a:xfrm>
                  <a:prstGeom prst="rect">
                    <a:avLst/>
                  </a:prstGeom>
                  <a:solidFill>
                    <a:srgbClr val="8A8A8A"/>
                  </a:solidFill>
                  <a:ln w="9525">
                    <a:noFill/>
                    <a:miter lim="800000"/>
                    <a:headEnd/>
                    <a:tailEnd/>
                  </a:ln>
                </p:spPr>
                <p:txBody>
                  <a:bodyPr/>
                  <a:lstStyle/>
                  <a:p>
                    <a:endParaRPr lang="ja-JP" altLang="en-US"/>
                  </a:p>
                </p:txBody>
              </p:sp>
              <p:sp>
                <p:nvSpPr>
                  <p:cNvPr id="12799" name="Rectangle 78"/>
                  <p:cNvSpPr>
                    <a:spLocks noChangeArrowheads="1"/>
                  </p:cNvSpPr>
                  <p:nvPr/>
                </p:nvSpPr>
                <p:spPr bwMode="auto">
                  <a:xfrm>
                    <a:off x="1303" y="871"/>
                    <a:ext cx="8" cy="951"/>
                  </a:xfrm>
                  <a:prstGeom prst="rect">
                    <a:avLst/>
                  </a:prstGeom>
                  <a:solidFill>
                    <a:srgbClr val="8A8A8A"/>
                  </a:solidFill>
                  <a:ln w="9525">
                    <a:noFill/>
                    <a:miter lim="800000"/>
                    <a:headEnd/>
                    <a:tailEnd/>
                  </a:ln>
                </p:spPr>
                <p:txBody>
                  <a:bodyPr/>
                  <a:lstStyle/>
                  <a:p>
                    <a:endParaRPr lang="ja-JP" altLang="en-US"/>
                  </a:p>
                </p:txBody>
              </p:sp>
              <p:sp>
                <p:nvSpPr>
                  <p:cNvPr id="12800" name="Rectangle 79"/>
                  <p:cNvSpPr>
                    <a:spLocks noChangeArrowheads="1"/>
                  </p:cNvSpPr>
                  <p:nvPr/>
                </p:nvSpPr>
                <p:spPr bwMode="auto">
                  <a:xfrm>
                    <a:off x="1916" y="871"/>
                    <a:ext cx="8" cy="951"/>
                  </a:xfrm>
                  <a:prstGeom prst="rect">
                    <a:avLst/>
                  </a:prstGeom>
                  <a:solidFill>
                    <a:srgbClr val="8A8A8A"/>
                  </a:solidFill>
                  <a:ln w="9525">
                    <a:noFill/>
                    <a:miter lim="800000"/>
                    <a:headEnd/>
                    <a:tailEnd/>
                  </a:ln>
                </p:spPr>
                <p:txBody>
                  <a:bodyPr/>
                  <a:lstStyle/>
                  <a:p>
                    <a:endParaRPr lang="ja-JP" altLang="en-US"/>
                  </a:p>
                </p:txBody>
              </p:sp>
              <p:sp>
                <p:nvSpPr>
                  <p:cNvPr id="12801" name="Rectangle 80"/>
                  <p:cNvSpPr>
                    <a:spLocks noChangeArrowheads="1"/>
                  </p:cNvSpPr>
                  <p:nvPr/>
                </p:nvSpPr>
                <p:spPr bwMode="auto">
                  <a:xfrm>
                    <a:off x="1311" y="871"/>
                    <a:ext cx="605" cy="13"/>
                  </a:xfrm>
                  <a:prstGeom prst="rect">
                    <a:avLst/>
                  </a:prstGeom>
                  <a:solidFill>
                    <a:srgbClr val="8A8A8A"/>
                  </a:solidFill>
                  <a:ln w="9525">
                    <a:noFill/>
                    <a:miter lim="800000"/>
                    <a:headEnd/>
                    <a:tailEnd/>
                  </a:ln>
                </p:spPr>
                <p:txBody>
                  <a:bodyPr/>
                  <a:lstStyle/>
                  <a:p>
                    <a:endParaRPr lang="ja-JP" altLang="en-US"/>
                  </a:p>
                </p:txBody>
              </p:sp>
              <p:sp>
                <p:nvSpPr>
                  <p:cNvPr id="12802" name="Rectangle 81"/>
                  <p:cNvSpPr>
                    <a:spLocks noChangeArrowheads="1"/>
                  </p:cNvSpPr>
                  <p:nvPr/>
                </p:nvSpPr>
                <p:spPr bwMode="auto">
                  <a:xfrm>
                    <a:off x="1311" y="1813"/>
                    <a:ext cx="605" cy="9"/>
                  </a:xfrm>
                  <a:prstGeom prst="rect">
                    <a:avLst/>
                  </a:prstGeom>
                  <a:solidFill>
                    <a:srgbClr val="8A8A8A"/>
                  </a:solidFill>
                  <a:ln w="9525">
                    <a:noFill/>
                    <a:miter lim="800000"/>
                    <a:headEnd/>
                    <a:tailEnd/>
                  </a:ln>
                </p:spPr>
                <p:txBody>
                  <a:bodyPr/>
                  <a:lstStyle/>
                  <a:p>
                    <a:endParaRPr lang="ja-JP" altLang="en-US"/>
                  </a:p>
                </p:txBody>
              </p:sp>
              <p:sp>
                <p:nvSpPr>
                  <p:cNvPr id="12803" name="Rectangle 82"/>
                  <p:cNvSpPr>
                    <a:spLocks noChangeArrowheads="1"/>
                  </p:cNvSpPr>
                  <p:nvPr/>
                </p:nvSpPr>
                <p:spPr bwMode="auto">
                  <a:xfrm>
                    <a:off x="1311" y="884"/>
                    <a:ext cx="4" cy="929"/>
                  </a:xfrm>
                  <a:prstGeom prst="rect">
                    <a:avLst/>
                  </a:prstGeom>
                  <a:solidFill>
                    <a:srgbClr val="8A8A8A"/>
                  </a:solidFill>
                  <a:ln w="9525">
                    <a:noFill/>
                    <a:miter lim="800000"/>
                    <a:headEnd/>
                    <a:tailEnd/>
                  </a:ln>
                </p:spPr>
                <p:txBody>
                  <a:bodyPr/>
                  <a:lstStyle/>
                  <a:p>
                    <a:endParaRPr lang="ja-JP" altLang="en-US"/>
                  </a:p>
                </p:txBody>
              </p:sp>
              <p:sp>
                <p:nvSpPr>
                  <p:cNvPr id="12804" name="Rectangle 83"/>
                  <p:cNvSpPr>
                    <a:spLocks noChangeArrowheads="1"/>
                  </p:cNvSpPr>
                  <p:nvPr/>
                </p:nvSpPr>
                <p:spPr bwMode="auto">
                  <a:xfrm>
                    <a:off x="1912" y="884"/>
                    <a:ext cx="4" cy="929"/>
                  </a:xfrm>
                  <a:prstGeom prst="rect">
                    <a:avLst/>
                  </a:prstGeom>
                  <a:solidFill>
                    <a:srgbClr val="8A8A8A"/>
                  </a:solidFill>
                  <a:ln w="9525">
                    <a:noFill/>
                    <a:miter lim="800000"/>
                    <a:headEnd/>
                    <a:tailEnd/>
                  </a:ln>
                </p:spPr>
                <p:txBody>
                  <a:bodyPr/>
                  <a:lstStyle/>
                  <a:p>
                    <a:endParaRPr lang="ja-JP" altLang="en-US"/>
                  </a:p>
                </p:txBody>
              </p:sp>
              <p:sp>
                <p:nvSpPr>
                  <p:cNvPr id="12805" name="Rectangle 84"/>
                  <p:cNvSpPr>
                    <a:spLocks noChangeArrowheads="1"/>
                  </p:cNvSpPr>
                  <p:nvPr/>
                </p:nvSpPr>
                <p:spPr bwMode="auto">
                  <a:xfrm>
                    <a:off x="1315" y="884"/>
                    <a:ext cx="597" cy="8"/>
                  </a:xfrm>
                  <a:prstGeom prst="rect">
                    <a:avLst/>
                  </a:prstGeom>
                  <a:solidFill>
                    <a:srgbClr val="8C8C8C"/>
                  </a:solidFill>
                  <a:ln w="9525">
                    <a:noFill/>
                    <a:miter lim="800000"/>
                    <a:headEnd/>
                    <a:tailEnd/>
                  </a:ln>
                </p:spPr>
                <p:txBody>
                  <a:bodyPr/>
                  <a:lstStyle/>
                  <a:p>
                    <a:endParaRPr lang="ja-JP" altLang="en-US"/>
                  </a:p>
                </p:txBody>
              </p:sp>
              <p:sp>
                <p:nvSpPr>
                  <p:cNvPr id="12806" name="Rectangle 85"/>
                  <p:cNvSpPr>
                    <a:spLocks noChangeArrowheads="1"/>
                  </p:cNvSpPr>
                  <p:nvPr/>
                </p:nvSpPr>
                <p:spPr bwMode="auto">
                  <a:xfrm>
                    <a:off x="1315" y="1805"/>
                    <a:ext cx="597" cy="8"/>
                  </a:xfrm>
                  <a:prstGeom prst="rect">
                    <a:avLst/>
                  </a:prstGeom>
                  <a:solidFill>
                    <a:srgbClr val="8C8C8C"/>
                  </a:solidFill>
                  <a:ln w="9525">
                    <a:noFill/>
                    <a:miter lim="800000"/>
                    <a:headEnd/>
                    <a:tailEnd/>
                  </a:ln>
                </p:spPr>
                <p:txBody>
                  <a:bodyPr/>
                  <a:lstStyle/>
                  <a:p>
                    <a:endParaRPr lang="ja-JP" altLang="en-US"/>
                  </a:p>
                </p:txBody>
              </p:sp>
              <p:sp>
                <p:nvSpPr>
                  <p:cNvPr id="12807" name="Rectangle 86"/>
                  <p:cNvSpPr>
                    <a:spLocks noChangeArrowheads="1"/>
                  </p:cNvSpPr>
                  <p:nvPr/>
                </p:nvSpPr>
                <p:spPr bwMode="auto">
                  <a:xfrm>
                    <a:off x="1315" y="892"/>
                    <a:ext cx="8" cy="913"/>
                  </a:xfrm>
                  <a:prstGeom prst="rect">
                    <a:avLst/>
                  </a:prstGeom>
                  <a:solidFill>
                    <a:srgbClr val="8C8C8C"/>
                  </a:solidFill>
                  <a:ln w="9525">
                    <a:noFill/>
                    <a:miter lim="800000"/>
                    <a:headEnd/>
                    <a:tailEnd/>
                  </a:ln>
                </p:spPr>
                <p:txBody>
                  <a:bodyPr/>
                  <a:lstStyle/>
                  <a:p>
                    <a:endParaRPr lang="ja-JP" altLang="en-US"/>
                  </a:p>
                </p:txBody>
              </p:sp>
              <p:sp>
                <p:nvSpPr>
                  <p:cNvPr id="12808" name="Rectangle 87"/>
                  <p:cNvSpPr>
                    <a:spLocks noChangeArrowheads="1"/>
                  </p:cNvSpPr>
                  <p:nvPr/>
                </p:nvSpPr>
                <p:spPr bwMode="auto">
                  <a:xfrm>
                    <a:off x="1904" y="892"/>
                    <a:ext cx="8" cy="913"/>
                  </a:xfrm>
                  <a:prstGeom prst="rect">
                    <a:avLst/>
                  </a:prstGeom>
                  <a:solidFill>
                    <a:srgbClr val="8C8C8C"/>
                  </a:solidFill>
                  <a:ln w="9525">
                    <a:noFill/>
                    <a:miter lim="800000"/>
                    <a:headEnd/>
                    <a:tailEnd/>
                  </a:ln>
                </p:spPr>
                <p:txBody>
                  <a:bodyPr/>
                  <a:lstStyle/>
                  <a:p>
                    <a:endParaRPr lang="ja-JP" altLang="en-US"/>
                  </a:p>
                </p:txBody>
              </p:sp>
              <p:sp>
                <p:nvSpPr>
                  <p:cNvPr id="12809" name="Rectangle 88"/>
                  <p:cNvSpPr>
                    <a:spLocks noChangeArrowheads="1"/>
                  </p:cNvSpPr>
                  <p:nvPr/>
                </p:nvSpPr>
                <p:spPr bwMode="auto">
                  <a:xfrm>
                    <a:off x="1323" y="892"/>
                    <a:ext cx="581" cy="12"/>
                  </a:xfrm>
                  <a:prstGeom prst="rect">
                    <a:avLst/>
                  </a:prstGeom>
                  <a:solidFill>
                    <a:srgbClr val="8D8D8D"/>
                  </a:solidFill>
                  <a:ln w="9525">
                    <a:noFill/>
                    <a:miter lim="800000"/>
                    <a:headEnd/>
                    <a:tailEnd/>
                  </a:ln>
                </p:spPr>
                <p:txBody>
                  <a:bodyPr/>
                  <a:lstStyle/>
                  <a:p>
                    <a:endParaRPr lang="ja-JP" altLang="en-US"/>
                  </a:p>
                </p:txBody>
              </p:sp>
              <p:sp>
                <p:nvSpPr>
                  <p:cNvPr id="12810" name="Rectangle 89"/>
                  <p:cNvSpPr>
                    <a:spLocks noChangeArrowheads="1"/>
                  </p:cNvSpPr>
                  <p:nvPr/>
                </p:nvSpPr>
                <p:spPr bwMode="auto">
                  <a:xfrm>
                    <a:off x="1323" y="1793"/>
                    <a:ext cx="581" cy="12"/>
                  </a:xfrm>
                  <a:prstGeom prst="rect">
                    <a:avLst/>
                  </a:prstGeom>
                  <a:solidFill>
                    <a:srgbClr val="8D8D8D"/>
                  </a:solidFill>
                  <a:ln w="9525">
                    <a:noFill/>
                    <a:miter lim="800000"/>
                    <a:headEnd/>
                    <a:tailEnd/>
                  </a:ln>
                </p:spPr>
                <p:txBody>
                  <a:bodyPr/>
                  <a:lstStyle/>
                  <a:p>
                    <a:endParaRPr lang="ja-JP" altLang="en-US"/>
                  </a:p>
                </p:txBody>
              </p:sp>
              <p:sp>
                <p:nvSpPr>
                  <p:cNvPr id="12811" name="Rectangle 90"/>
                  <p:cNvSpPr>
                    <a:spLocks noChangeArrowheads="1"/>
                  </p:cNvSpPr>
                  <p:nvPr/>
                </p:nvSpPr>
                <p:spPr bwMode="auto">
                  <a:xfrm>
                    <a:off x="1323" y="904"/>
                    <a:ext cx="5" cy="889"/>
                  </a:xfrm>
                  <a:prstGeom prst="rect">
                    <a:avLst/>
                  </a:prstGeom>
                  <a:solidFill>
                    <a:srgbClr val="8D8D8D"/>
                  </a:solidFill>
                  <a:ln w="9525">
                    <a:noFill/>
                    <a:miter lim="800000"/>
                    <a:headEnd/>
                    <a:tailEnd/>
                  </a:ln>
                </p:spPr>
                <p:txBody>
                  <a:bodyPr/>
                  <a:lstStyle/>
                  <a:p>
                    <a:endParaRPr lang="ja-JP" altLang="en-US"/>
                  </a:p>
                </p:txBody>
              </p:sp>
              <p:sp>
                <p:nvSpPr>
                  <p:cNvPr id="12812" name="Rectangle 91"/>
                  <p:cNvSpPr>
                    <a:spLocks noChangeArrowheads="1"/>
                  </p:cNvSpPr>
                  <p:nvPr/>
                </p:nvSpPr>
                <p:spPr bwMode="auto">
                  <a:xfrm>
                    <a:off x="1900" y="904"/>
                    <a:ext cx="4" cy="889"/>
                  </a:xfrm>
                  <a:prstGeom prst="rect">
                    <a:avLst/>
                  </a:prstGeom>
                  <a:solidFill>
                    <a:srgbClr val="8D8D8D"/>
                  </a:solidFill>
                  <a:ln w="9525">
                    <a:noFill/>
                    <a:miter lim="800000"/>
                    <a:headEnd/>
                    <a:tailEnd/>
                  </a:ln>
                </p:spPr>
                <p:txBody>
                  <a:bodyPr/>
                  <a:lstStyle/>
                  <a:p>
                    <a:endParaRPr lang="ja-JP" altLang="en-US"/>
                  </a:p>
                </p:txBody>
              </p:sp>
              <p:sp>
                <p:nvSpPr>
                  <p:cNvPr id="12813" name="Rectangle 92"/>
                  <p:cNvSpPr>
                    <a:spLocks noChangeArrowheads="1"/>
                  </p:cNvSpPr>
                  <p:nvPr/>
                </p:nvSpPr>
                <p:spPr bwMode="auto">
                  <a:xfrm>
                    <a:off x="1328" y="904"/>
                    <a:ext cx="572" cy="8"/>
                  </a:xfrm>
                  <a:prstGeom prst="rect">
                    <a:avLst/>
                  </a:prstGeom>
                  <a:solidFill>
                    <a:srgbClr val="8E8E8E"/>
                  </a:solidFill>
                  <a:ln w="9525">
                    <a:noFill/>
                    <a:miter lim="800000"/>
                    <a:headEnd/>
                    <a:tailEnd/>
                  </a:ln>
                </p:spPr>
                <p:txBody>
                  <a:bodyPr/>
                  <a:lstStyle/>
                  <a:p>
                    <a:endParaRPr lang="ja-JP" altLang="en-US"/>
                  </a:p>
                </p:txBody>
              </p:sp>
              <p:sp>
                <p:nvSpPr>
                  <p:cNvPr id="12814" name="Rectangle 93"/>
                  <p:cNvSpPr>
                    <a:spLocks noChangeArrowheads="1"/>
                  </p:cNvSpPr>
                  <p:nvPr/>
                </p:nvSpPr>
                <p:spPr bwMode="auto">
                  <a:xfrm>
                    <a:off x="1328" y="1785"/>
                    <a:ext cx="572" cy="8"/>
                  </a:xfrm>
                  <a:prstGeom prst="rect">
                    <a:avLst/>
                  </a:prstGeom>
                  <a:solidFill>
                    <a:srgbClr val="8E8E8E"/>
                  </a:solidFill>
                  <a:ln w="9525">
                    <a:noFill/>
                    <a:miter lim="800000"/>
                    <a:headEnd/>
                    <a:tailEnd/>
                  </a:ln>
                </p:spPr>
                <p:txBody>
                  <a:bodyPr/>
                  <a:lstStyle/>
                  <a:p>
                    <a:endParaRPr lang="ja-JP" altLang="en-US"/>
                  </a:p>
                </p:txBody>
              </p:sp>
              <p:sp>
                <p:nvSpPr>
                  <p:cNvPr id="12815" name="Rectangle 94"/>
                  <p:cNvSpPr>
                    <a:spLocks noChangeArrowheads="1"/>
                  </p:cNvSpPr>
                  <p:nvPr/>
                </p:nvSpPr>
                <p:spPr bwMode="auto">
                  <a:xfrm>
                    <a:off x="1328" y="912"/>
                    <a:ext cx="8" cy="873"/>
                  </a:xfrm>
                  <a:prstGeom prst="rect">
                    <a:avLst/>
                  </a:prstGeom>
                  <a:solidFill>
                    <a:srgbClr val="8E8E8E"/>
                  </a:solidFill>
                  <a:ln w="9525">
                    <a:noFill/>
                    <a:miter lim="800000"/>
                    <a:headEnd/>
                    <a:tailEnd/>
                  </a:ln>
                </p:spPr>
                <p:txBody>
                  <a:bodyPr/>
                  <a:lstStyle/>
                  <a:p>
                    <a:endParaRPr lang="ja-JP" altLang="en-US"/>
                  </a:p>
                </p:txBody>
              </p:sp>
              <p:sp>
                <p:nvSpPr>
                  <p:cNvPr id="12816" name="Rectangle 95"/>
                  <p:cNvSpPr>
                    <a:spLocks noChangeArrowheads="1"/>
                  </p:cNvSpPr>
                  <p:nvPr/>
                </p:nvSpPr>
                <p:spPr bwMode="auto">
                  <a:xfrm>
                    <a:off x="1892" y="912"/>
                    <a:ext cx="8" cy="873"/>
                  </a:xfrm>
                  <a:prstGeom prst="rect">
                    <a:avLst/>
                  </a:prstGeom>
                  <a:solidFill>
                    <a:srgbClr val="8E8E8E"/>
                  </a:solidFill>
                  <a:ln w="9525">
                    <a:noFill/>
                    <a:miter lim="800000"/>
                    <a:headEnd/>
                    <a:tailEnd/>
                  </a:ln>
                </p:spPr>
                <p:txBody>
                  <a:bodyPr/>
                  <a:lstStyle/>
                  <a:p>
                    <a:endParaRPr lang="ja-JP" altLang="en-US"/>
                  </a:p>
                </p:txBody>
              </p:sp>
              <p:sp>
                <p:nvSpPr>
                  <p:cNvPr id="12817" name="Rectangle 96"/>
                  <p:cNvSpPr>
                    <a:spLocks noChangeArrowheads="1"/>
                  </p:cNvSpPr>
                  <p:nvPr/>
                </p:nvSpPr>
                <p:spPr bwMode="auto">
                  <a:xfrm>
                    <a:off x="1336" y="912"/>
                    <a:ext cx="556" cy="8"/>
                  </a:xfrm>
                  <a:prstGeom prst="rect">
                    <a:avLst/>
                  </a:prstGeom>
                  <a:solidFill>
                    <a:srgbClr val="909090"/>
                  </a:solidFill>
                  <a:ln w="9525">
                    <a:noFill/>
                    <a:miter lim="800000"/>
                    <a:headEnd/>
                    <a:tailEnd/>
                  </a:ln>
                </p:spPr>
                <p:txBody>
                  <a:bodyPr/>
                  <a:lstStyle/>
                  <a:p>
                    <a:endParaRPr lang="ja-JP" altLang="en-US"/>
                  </a:p>
                </p:txBody>
              </p:sp>
              <p:sp>
                <p:nvSpPr>
                  <p:cNvPr id="12818" name="Rectangle 97"/>
                  <p:cNvSpPr>
                    <a:spLocks noChangeArrowheads="1"/>
                  </p:cNvSpPr>
                  <p:nvPr/>
                </p:nvSpPr>
                <p:spPr bwMode="auto">
                  <a:xfrm>
                    <a:off x="1336" y="1773"/>
                    <a:ext cx="556" cy="12"/>
                  </a:xfrm>
                  <a:prstGeom prst="rect">
                    <a:avLst/>
                  </a:prstGeom>
                  <a:solidFill>
                    <a:srgbClr val="909090"/>
                  </a:solidFill>
                  <a:ln w="9525">
                    <a:noFill/>
                    <a:miter lim="800000"/>
                    <a:headEnd/>
                    <a:tailEnd/>
                  </a:ln>
                </p:spPr>
                <p:txBody>
                  <a:bodyPr/>
                  <a:lstStyle/>
                  <a:p>
                    <a:endParaRPr lang="ja-JP" altLang="en-US"/>
                  </a:p>
                </p:txBody>
              </p:sp>
              <p:sp>
                <p:nvSpPr>
                  <p:cNvPr id="12819" name="Rectangle 98"/>
                  <p:cNvSpPr>
                    <a:spLocks noChangeArrowheads="1"/>
                  </p:cNvSpPr>
                  <p:nvPr/>
                </p:nvSpPr>
                <p:spPr bwMode="auto">
                  <a:xfrm>
                    <a:off x="1336" y="920"/>
                    <a:ext cx="4" cy="853"/>
                  </a:xfrm>
                  <a:prstGeom prst="rect">
                    <a:avLst/>
                  </a:prstGeom>
                  <a:solidFill>
                    <a:srgbClr val="909090"/>
                  </a:solidFill>
                  <a:ln w="9525">
                    <a:noFill/>
                    <a:miter lim="800000"/>
                    <a:headEnd/>
                    <a:tailEnd/>
                  </a:ln>
                </p:spPr>
                <p:txBody>
                  <a:bodyPr/>
                  <a:lstStyle/>
                  <a:p>
                    <a:endParaRPr lang="ja-JP" altLang="en-US"/>
                  </a:p>
                </p:txBody>
              </p:sp>
              <p:sp>
                <p:nvSpPr>
                  <p:cNvPr id="12820" name="Rectangle 99"/>
                  <p:cNvSpPr>
                    <a:spLocks noChangeArrowheads="1"/>
                  </p:cNvSpPr>
                  <p:nvPr/>
                </p:nvSpPr>
                <p:spPr bwMode="auto">
                  <a:xfrm>
                    <a:off x="1888" y="920"/>
                    <a:ext cx="4" cy="853"/>
                  </a:xfrm>
                  <a:prstGeom prst="rect">
                    <a:avLst/>
                  </a:prstGeom>
                  <a:solidFill>
                    <a:srgbClr val="909090"/>
                  </a:solidFill>
                  <a:ln w="9525">
                    <a:noFill/>
                    <a:miter lim="800000"/>
                    <a:headEnd/>
                    <a:tailEnd/>
                  </a:ln>
                </p:spPr>
                <p:txBody>
                  <a:bodyPr/>
                  <a:lstStyle/>
                  <a:p>
                    <a:endParaRPr lang="ja-JP" altLang="en-US"/>
                  </a:p>
                </p:txBody>
              </p:sp>
              <p:sp>
                <p:nvSpPr>
                  <p:cNvPr id="12821" name="Rectangle 100"/>
                  <p:cNvSpPr>
                    <a:spLocks noChangeArrowheads="1"/>
                  </p:cNvSpPr>
                  <p:nvPr/>
                </p:nvSpPr>
                <p:spPr bwMode="auto">
                  <a:xfrm>
                    <a:off x="1340" y="920"/>
                    <a:ext cx="548" cy="12"/>
                  </a:xfrm>
                  <a:prstGeom prst="rect">
                    <a:avLst/>
                  </a:prstGeom>
                  <a:solidFill>
                    <a:srgbClr val="919191"/>
                  </a:solidFill>
                  <a:ln w="9525">
                    <a:noFill/>
                    <a:miter lim="800000"/>
                    <a:headEnd/>
                    <a:tailEnd/>
                  </a:ln>
                </p:spPr>
                <p:txBody>
                  <a:bodyPr/>
                  <a:lstStyle/>
                  <a:p>
                    <a:endParaRPr lang="ja-JP" altLang="en-US"/>
                  </a:p>
                </p:txBody>
              </p:sp>
              <p:sp>
                <p:nvSpPr>
                  <p:cNvPr id="12822" name="Rectangle 101"/>
                  <p:cNvSpPr>
                    <a:spLocks noChangeArrowheads="1"/>
                  </p:cNvSpPr>
                  <p:nvPr/>
                </p:nvSpPr>
                <p:spPr bwMode="auto">
                  <a:xfrm>
                    <a:off x="1340" y="1765"/>
                    <a:ext cx="548" cy="8"/>
                  </a:xfrm>
                  <a:prstGeom prst="rect">
                    <a:avLst/>
                  </a:prstGeom>
                  <a:solidFill>
                    <a:srgbClr val="919191"/>
                  </a:solidFill>
                  <a:ln w="9525">
                    <a:noFill/>
                    <a:miter lim="800000"/>
                    <a:headEnd/>
                    <a:tailEnd/>
                  </a:ln>
                </p:spPr>
                <p:txBody>
                  <a:bodyPr/>
                  <a:lstStyle/>
                  <a:p>
                    <a:endParaRPr lang="ja-JP" altLang="en-US"/>
                  </a:p>
                </p:txBody>
              </p:sp>
              <p:sp>
                <p:nvSpPr>
                  <p:cNvPr id="12823" name="Rectangle 102"/>
                  <p:cNvSpPr>
                    <a:spLocks noChangeArrowheads="1"/>
                  </p:cNvSpPr>
                  <p:nvPr/>
                </p:nvSpPr>
                <p:spPr bwMode="auto">
                  <a:xfrm>
                    <a:off x="1340" y="932"/>
                    <a:ext cx="8" cy="833"/>
                  </a:xfrm>
                  <a:prstGeom prst="rect">
                    <a:avLst/>
                  </a:prstGeom>
                  <a:solidFill>
                    <a:srgbClr val="919191"/>
                  </a:solidFill>
                  <a:ln w="9525">
                    <a:noFill/>
                    <a:miter lim="800000"/>
                    <a:headEnd/>
                    <a:tailEnd/>
                  </a:ln>
                </p:spPr>
                <p:txBody>
                  <a:bodyPr/>
                  <a:lstStyle/>
                  <a:p>
                    <a:endParaRPr lang="ja-JP" altLang="en-US"/>
                  </a:p>
                </p:txBody>
              </p:sp>
              <p:sp>
                <p:nvSpPr>
                  <p:cNvPr id="12824" name="Rectangle 103"/>
                  <p:cNvSpPr>
                    <a:spLocks noChangeArrowheads="1"/>
                  </p:cNvSpPr>
                  <p:nvPr/>
                </p:nvSpPr>
                <p:spPr bwMode="auto">
                  <a:xfrm>
                    <a:off x="1880" y="932"/>
                    <a:ext cx="8" cy="833"/>
                  </a:xfrm>
                  <a:prstGeom prst="rect">
                    <a:avLst/>
                  </a:prstGeom>
                  <a:solidFill>
                    <a:srgbClr val="919191"/>
                  </a:solidFill>
                  <a:ln w="9525">
                    <a:noFill/>
                    <a:miter lim="800000"/>
                    <a:headEnd/>
                    <a:tailEnd/>
                  </a:ln>
                </p:spPr>
                <p:txBody>
                  <a:bodyPr/>
                  <a:lstStyle/>
                  <a:p>
                    <a:endParaRPr lang="ja-JP" altLang="en-US"/>
                  </a:p>
                </p:txBody>
              </p:sp>
              <p:sp>
                <p:nvSpPr>
                  <p:cNvPr id="12825" name="Rectangle 104"/>
                  <p:cNvSpPr>
                    <a:spLocks noChangeArrowheads="1"/>
                  </p:cNvSpPr>
                  <p:nvPr/>
                </p:nvSpPr>
                <p:spPr bwMode="auto">
                  <a:xfrm>
                    <a:off x="1348" y="932"/>
                    <a:ext cx="532" cy="8"/>
                  </a:xfrm>
                  <a:prstGeom prst="rect">
                    <a:avLst/>
                  </a:prstGeom>
                  <a:solidFill>
                    <a:srgbClr val="939393"/>
                  </a:solidFill>
                  <a:ln w="9525">
                    <a:noFill/>
                    <a:miter lim="800000"/>
                    <a:headEnd/>
                    <a:tailEnd/>
                  </a:ln>
                </p:spPr>
                <p:txBody>
                  <a:bodyPr/>
                  <a:lstStyle/>
                  <a:p>
                    <a:endParaRPr lang="ja-JP" altLang="en-US"/>
                  </a:p>
                </p:txBody>
              </p:sp>
              <p:sp>
                <p:nvSpPr>
                  <p:cNvPr id="12826" name="Rectangle 105"/>
                  <p:cNvSpPr>
                    <a:spLocks noChangeArrowheads="1"/>
                  </p:cNvSpPr>
                  <p:nvPr/>
                </p:nvSpPr>
                <p:spPr bwMode="auto">
                  <a:xfrm>
                    <a:off x="1348" y="1757"/>
                    <a:ext cx="532" cy="8"/>
                  </a:xfrm>
                  <a:prstGeom prst="rect">
                    <a:avLst/>
                  </a:prstGeom>
                  <a:solidFill>
                    <a:srgbClr val="939393"/>
                  </a:solidFill>
                  <a:ln w="9525">
                    <a:noFill/>
                    <a:miter lim="800000"/>
                    <a:headEnd/>
                    <a:tailEnd/>
                  </a:ln>
                </p:spPr>
                <p:txBody>
                  <a:bodyPr/>
                  <a:lstStyle/>
                  <a:p>
                    <a:endParaRPr lang="ja-JP" altLang="en-US"/>
                  </a:p>
                </p:txBody>
              </p:sp>
              <p:sp>
                <p:nvSpPr>
                  <p:cNvPr id="12827" name="Rectangle 106"/>
                  <p:cNvSpPr>
                    <a:spLocks noChangeArrowheads="1"/>
                  </p:cNvSpPr>
                  <p:nvPr/>
                </p:nvSpPr>
                <p:spPr bwMode="auto">
                  <a:xfrm>
                    <a:off x="1348" y="940"/>
                    <a:ext cx="4" cy="817"/>
                  </a:xfrm>
                  <a:prstGeom prst="rect">
                    <a:avLst/>
                  </a:prstGeom>
                  <a:solidFill>
                    <a:srgbClr val="939393"/>
                  </a:solidFill>
                  <a:ln w="9525">
                    <a:noFill/>
                    <a:miter lim="800000"/>
                    <a:headEnd/>
                    <a:tailEnd/>
                  </a:ln>
                </p:spPr>
                <p:txBody>
                  <a:bodyPr/>
                  <a:lstStyle/>
                  <a:p>
                    <a:endParaRPr lang="ja-JP" altLang="en-US"/>
                  </a:p>
                </p:txBody>
              </p:sp>
              <p:sp>
                <p:nvSpPr>
                  <p:cNvPr id="12828" name="Rectangle 107"/>
                  <p:cNvSpPr>
                    <a:spLocks noChangeArrowheads="1"/>
                  </p:cNvSpPr>
                  <p:nvPr/>
                </p:nvSpPr>
                <p:spPr bwMode="auto">
                  <a:xfrm>
                    <a:off x="1871" y="940"/>
                    <a:ext cx="9" cy="817"/>
                  </a:xfrm>
                  <a:prstGeom prst="rect">
                    <a:avLst/>
                  </a:prstGeom>
                  <a:solidFill>
                    <a:srgbClr val="939393"/>
                  </a:solidFill>
                  <a:ln w="9525">
                    <a:noFill/>
                    <a:miter lim="800000"/>
                    <a:headEnd/>
                    <a:tailEnd/>
                  </a:ln>
                </p:spPr>
                <p:txBody>
                  <a:bodyPr/>
                  <a:lstStyle/>
                  <a:p>
                    <a:endParaRPr lang="ja-JP" altLang="en-US"/>
                  </a:p>
                </p:txBody>
              </p:sp>
              <p:sp>
                <p:nvSpPr>
                  <p:cNvPr id="12829" name="Rectangle 108"/>
                  <p:cNvSpPr>
                    <a:spLocks noChangeArrowheads="1"/>
                  </p:cNvSpPr>
                  <p:nvPr/>
                </p:nvSpPr>
                <p:spPr bwMode="auto">
                  <a:xfrm>
                    <a:off x="1352" y="940"/>
                    <a:ext cx="519" cy="9"/>
                  </a:xfrm>
                  <a:prstGeom prst="rect">
                    <a:avLst/>
                  </a:prstGeom>
                  <a:solidFill>
                    <a:srgbClr val="949494"/>
                  </a:solidFill>
                  <a:ln w="9525">
                    <a:noFill/>
                    <a:miter lim="800000"/>
                    <a:headEnd/>
                    <a:tailEnd/>
                  </a:ln>
                </p:spPr>
                <p:txBody>
                  <a:bodyPr/>
                  <a:lstStyle/>
                  <a:p>
                    <a:endParaRPr lang="ja-JP" altLang="en-US"/>
                  </a:p>
                </p:txBody>
              </p:sp>
              <p:sp>
                <p:nvSpPr>
                  <p:cNvPr id="12830" name="Rectangle 109"/>
                  <p:cNvSpPr>
                    <a:spLocks noChangeArrowheads="1"/>
                  </p:cNvSpPr>
                  <p:nvPr/>
                </p:nvSpPr>
                <p:spPr bwMode="auto">
                  <a:xfrm>
                    <a:off x="1352" y="1744"/>
                    <a:ext cx="519" cy="13"/>
                  </a:xfrm>
                  <a:prstGeom prst="rect">
                    <a:avLst/>
                  </a:prstGeom>
                  <a:solidFill>
                    <a:srgbClr val="949494"/>
                  </a:solidFill>
                  <a:ln w="9525">
                    <a:noFill/>
                    <a:miter lim="800000"/>
                    <a:headEnd/>
                    <a:tailEnd/>
                  </a:ln>
                </p:spPr>
                <p:txBody>
                  <a:bodyPr/>
                  <a:lstStyle/>
                  <a:p>
                    <a:endParaRPr lang="ja-JP" altLang="en-US"/>
                  </a:p>
                </p:txBody>
              </p:sp>
              <p:sp>
                <p:nvSpPr>
                  <p:cNvPr id="12831" name="Rectangle 110"/>
                  <p:cNvSpPr>
                    <a:spLocks noChangeArrowheads="1"/>
                  </p:cNvSpPr>
                  <p:nvPr/>
                </p:nvSpPr>
                <p:spPr bwMode="auto">
                  <a:xfrm>
                    <a:off x="1352" y="949"/>
                    <a:ext cx="8" cy="795"/>
                  </a:xfrm>
                  <a:prstGeom prst="rect">
                    <a:avLst/>
                  </a:prstGeom>
                  <a:solidFill>
                    <a:srgbClr val="949494"/>
                  </a:solidFill>
                  <a:ln w="9525">
                    <a:noFill/>
                    <a:miter lim="800000"/>
                    <a:headEnd/>
                    <a:tailEnd/>
                  </a:ln>
                </p:spPr>
                <p:txBody>
                  <a:bodyPr/>
                  <a:lstStyle/>
                  <a:p>
                    <a:endParaRPr lang="ja-JP" altLang="en-US"/>
                  </a:p>
                </p:txBody>
              </p:sp>
              <p:sp>
                <p:nvSpPr>
                  <p:cNvPr id="12832" name="Rectangle 111"/>
                  <p:cNvSpPr>
                    <a:spLocks noChangeArrowheads="1"/>
                  </p:cNvSpPr>
                  <p:nvPr/>
                </p:nvSpPr>
                <p:spPr bwMode="auto">
                  <a:xfrm>
                    <a:off x="1867" y="949"/>
                    <a:ext cx="4" cy="795"/>
                  </a:xfrm>
                  <a:prstGeom prst="rect">
                    <a:avLst/>
                  </a:prstGeom>
                  <a:solidFill>
                    <a:srgbClr val="949494"/>
                  </a:solidFill>
                  <a:ln w="9525">
                    <a:noFill/>
                    <a:miter lim="800000"/>
                    <a:headEnd/>
                    <a:tailEnd/>
                  </a:ln>
                </p:spPr>
                <p:txBody>
                  <a:bodyPr/>
                  <a:lstStyle/>
                  <a:p>
                    <a:endParaRPr lang="ja-JP" altLang="en-US"/>
                  </a:p>
                </p:txBody>
              </p:sp>
              <p:sp>
                <p:nvSpPr>
                  <p:cNvPr id="12833" name="Rectangle 112"/>
                  <p:cNvSpPr>
                    <a:spLocks noChangeArrowheads="1"/>
                  </p:cNvSpPr>
                  <p:nvPr/>
                </p:nvSpPr>
                <p:spPr bwMode="auto">
                  <a:xfrm>
                    <a:off x="1360" y="949"/>
                    <a:ext cx="507" cy="12"/>
                  </a:xfrm>
                  <a:prstGeom prst="rect">
                    <a:avLst/>
                  </a:prstGeom>
                  <a:solidFill>
                    <a:srgbClr val="969696"/>
                  </a:solidFill>
                  <a:ln w="9525">
                    <a:noFill/>
                    <a:miter lim="800000"/>
                    <a:headEnd/>
                    <a:tailEnd/>
                  </a:ln>
                </p:spPr>
                <p:txBody>
                  <a:bodyPr/>
                  <a:lstStyle/>
                  <a:p>
                    <a:endParaRPr lang="ja-JP" altLang="en-US"/>
                  </a:p>
                </p:txBody>
              </p:sp>
              <p:sp>
                <p:nvSpPr>
                  <p:cNvPr id="12834" name="Rectangle 113"/>
                  <p:cNvSpPr>
                    <a:spLocks noChangeArrowheads="1"/>
                  </p:cNvSpPr>
                  <p:nvPr/>
                </p:nvSpPr>
                <p:spPr bwMode="auto">
                  <a:xfrm>
                    <a:off x="1360" y="1736"/>
                    <a:ext cx="507" cy="8"/>
                  </a:xfrm>
                  <a:prstGeom prst="rect">
                    <a:avLst/>
                  </a:prstGeom>
                  <a:solidFill>
                    <a:srgbClr val="969696"/>
                  </a:solidFill>
                  <a:ln w="9525">
                    <a:noFill/>
                    <a:miter lim="800000"/>
                    <a:headEnd/>
                    <a:tailEnd/>
                  </a:ln>
                </p:spPr>
                <p:txBody>
                  <a:bodyPr/>
                  <a:lstStyle/>
                  <a:p>
                    <a:endParaRPr lang="ja-JP" altLang="en-US"/>
                  </a:p>
                </p:txBody>
              </p:sp>
              <p:sp>
                <p:nvSpPr>
                  <p:cNvPr id="12835" name="Rectangle 114"/>
                  <p:cNvSpPr>
                    <a:spLocks noChangeArrowheads="1"/>
                  </p:cNvSpPr>
                  <p:nvPr/>
                </p:nvSpPr>
                <p:spPr bwMode="auto">
                  <a:xfrm>
                    <a:off x="1360" y="961"/>
                    <a:ext cx="4" cy="775"/>
                  </a:xfrm>
                  <a:prstGeom prst="rect">
                    <a:avLst/>
                  </a:prstGeom>
                  <a:solidFill>
                    <a:srgbClr val="969696"/>
                  </a:solidFill>
                  <a:ln w="9525">
                    <a:noFill/>
                    <a:miter lim="800000"/>
                    <a:headEnd/>
                    <a:tailEnd/>
                  </a:ln>
                </p:spPr>
                <p:txBody>
                  <a:bodyPr/>
                  <a:lstStyle/>
                  <a:p>
                    <a:endParaRPr lang="ja-JP" altLang="en-US"/>
                  </a:p>
                </p:txBody>
              </p:sp>
              <p:sp>
                <p:nvSpPr>
                  <p:cNvPr id="12836" name="Rectangle 115"/>
                  <p:cNvSpPr>
                    <a:spLocks noChangeArrowheads="1"/>
                  </p:cNvSpPr>
                  <p:nvPr/>
                </p:nvSpPr>
                <p:spPr bwMode="auto">
                  <a:xfrm>
                    <a:off x="1859" y="961"/>
                    <a:ext cx="8" cy="775"/>
                  </a:xfrm>
                  <a:prstGeom prst="rect">
                    <a:avLst/>
                  </a:prstGeom>
                  <a:solidFill>
                    <a:srgbClr val="969696"/>
                  </a:solidFill>
                  <a:ln w="9525">
                    <a:noFill/>
                    <a:miter lim="800000"/>
                    <a:headEnd/>
                    <a:tailEnd/>
                  </a:ln>
                </p:spPr>
                <p:txBody>
                  <a:bodyPr/>
                  <a:lstStyle/>
                  <a:p>
                    <a:endParaRPr lang="ja-JP" altLang="en-US"/>
                  </a:p>
                </p:txBody>
              </p:sp>
              <p:sp>
                <p:nvSpPr>
                  <p:cNvPr id="12837" name="Rectangle 116"/>
                  <p:cNvSpPr>
                    <a:spLocks noChangeArrowheads="1"/>
                  </p:cNvSpPr>
                  <p:nvPr/>
                </p:nvSpPr>
                <p:spPr bwMode="auto">
                  <a:xfrm>
                    <a:off x="1364" y="961"/>
                    <a:ext cx="495" cy="8"/>
                  </a:xfrm>
                  <a:prstGeom prst="rect">
                    <a:avLst/>
                  </a:prstGeom>
                  <a:solidFill>
                    <a:srgbClr val="979797"/>
                  </a:solidFill>
                  <a:ln w="9525">
                    <a:noFill/>
                    <a:miter lim="800000"/>
                    <a:headEnd/>
                    <a:tailEnd/>
                  </a:ln>
                </p:spPr>
                <p:txBody>
                  <a:bodyPr/>
                  <a:lstStyle/>
                  <a:p>
                    <a:endParaRPr lang="ja-JP" altLang="en-US"/>
                  </a:p>
                </p:txBody>
              </p:sp>
              <p:sp>
                <p:nvSpPr>
                  <p:cNvPr id="12838" name="Rectangle 117"/>
                  <p:cNvSpPr>
                    <a:spLocks noChangeArrowheads="1"/>
                  </p:cNvSpPr>
                  <p:nvPr/>
                </p:nvSpPr>
                <p:spPr bwMode="auto">
                  <a:xfrm>
                    <a:off x="1364" y="1724"/>
                    <a:ext cx="495" cy="12"/>
                  </a:xfrm>
                  <a:prstGeom prst="rect">
                    <a:avLst/>
                  </a:prstGeom>
                  <a:solidFill>
                    <a:srgbClr val="979797"/>
                  </a:solidFill>
                  <a:ln w="9525">
                    <a:noFill/>
                    <a:miter lim="800000"/>
                    <a:headEnd/>
                    <a:tailEnd/>
                  </a:ln>
                </p:spPr>
                <p:txBody>
                  <a:bodyPr/>
                  <a:lstStyle/>
                  <a:p>
                    <a:endParaRPr lang="ja-JP" altLang="en-US"/>
                  </a:p>
                </p:txBody>
              </p:sp>
              <p:sp>
                <p:nvSpPr>
                  <p:cNvPr id="12839" name="Rectangle 118"/>
                  <p:cNvSpPr>
                    <a:spLocks noChangeArrowheads="1"/>
                  </p:cNvSpPr>
                  <p:nvPr/>
                </p:nvSpPr>
                <p:spPr bwMode="auto">
                  <a:xfrm>
                    <a:off x="1364" y="969"/>
                    <a:ext cx="8" cy="755"/>
                  </a:xfrm>
                  <a:prstGeom prst="rect">
                    <a:avLst/>
                  </a:prstGeom>
                  <a:solidFill>
                    <a:srgbClr val="979797"/>
                  </a:solidFill>
                  <a:ln w="9525">
                    <a:noFill/>
                    <a:miter lim="800000"/>
                    <a:headEnd/>
                    <a:tailEnd/>
                  </a:ln>
                </p:spPr>
                <p:txBody>
                  <a:bodyPr/>
                  <a:lstStyle/>
                  <a:p>
                    <a:endParaRPr lang="ja-JP" altLang="en-US"/>
                  </a:p>
                </p:txBody>
              </p:sp>
              <p:sp>
                <p:nvSpPr>
                  <p:cNvPr id="12840" name="Rectangle 119"/>
                  <p:cNvSpPr>
                    <a:spLocks noChangeArrowheads="1"/>
                  </p:cNvSpPr>
                  <p:nvPr/>
                </p:nvSpPr>
                <p:spPr bwMode="auto">
                  <a:xfrm>
                    <a:off x="1855" y="969"/>
                    <a:ext cx="4" cy="755"/>
                  </a:xfrm>
                  <a:prstGeom prst="rect">
                    <a:avLst/>
                  </a:prstGeom>
                  <a:solidFill>
                    <a:srgbClr val="979797"/>
                  </a:solidFill>
                  <a:ln w="9525">
                    <a:noFill/>
                    <a:miter lim="800000"/>
                    <a:headEnd/>
                    <a:tailEnd/>
                  </a:ln>
                </p:spPr>
                <p:txBody>
                  <a:bodyPr/>
                  <a:lstStyle/>
                  <a:p>
                    <a:endParaRPr lang="ja-JP" altLang="en-US"/>
                  </a:p>
                </p:txBody>
              </p:sp>
              <p:sp>
                <p:nvSpPr>
                  <p:cNvPr id="12841" name="Rectangle 120"/>
                  <p:cNvSpPr>
                    <a:spLocks noChangeArrowheads="1"/>
                  </p:cNvSpPr>
                  <p:nvPr/>
                </p:nvSpPr>
                <p:spPr bwMode="auto">
                  <a:xfrm>
                    <a:off x="1372" y="969"/>
                    <a:ext cx="483" cy="8"/>
                  </a:xfrm>
                  <a:prstGeom prst="rect">
                    <a:avLst/>
                  </a:prstGeom>
                  <a:solidFill>
                    <a:srgbClr val="999999"/>
                  </a:solidFill>
                  <a:ln w="9525">
                    <a:noFill/>
                    <a:miter lim="800000"/>
                    <a:headEnd/>
                    <a:tailEnd/>
                  </a:ln>
                </p:spPr>
                <p:txBody>
                  <a:bodyPr/>
                  <a:lstStyle/>
                  <a:p>
                    <a:endParaRPr lang="ja-JP" altLang="en-US"/>
                  </a:p>
                </p:txBody>
              </p:sp>
              <p:sp>
                <p:nvSpPr>
                  <p:cNvPr id="12842" name="Rectangle 121"/>
                  <p:cNvSpPr>
                    <a:spLocks noChangeArrowheads="1"/>
                  </p:cNvSpPr>
                  <p:nvPr/>
                </p:nvSpPr>
                <p:spPr bwMode="auto">
                  <a:xfrm>
                    <a:off x="1372" y="1716"/>
                    <a:ext cx="483" cy="8"/>
                  </a:xfrm>
                  <a:prstGeom prst="rect">
                    <a:avLst/>
                  </a:prstGeom>
                  <a:solidFill>
                    <a:srgbClr val="999999"/>
                  </a:solidFill>
                  <a:ln w="9525">
                    <a:noFill/>
                    <a:miter lim="800000"/>
                    <a:headEnd/>
                    <a:tailEnd/>
                  </a:ln>
                </p:spPr>
                <p:txBody>
                  <a:bodyPr/>
                  <a:lstStyle/>
                  <a:p>
                    <a:endParaRPr lang="ja-JP" altLang="en-US"/>
                  </a:p>
                </p:txBody>
              </p:sp>
              <p:sp>
                <p:nvSpPr>
                  <p:cNvPr id="12843" name="Rectangle 122"/>
                  <p:cNvSpPr>
                    <a:spLocks noChangeArrowheads="1"/>
                  </p:cNvSpPr>
                  <p:nvPr/>
                </p:nvSpPr>
                <p:spPr bwMode="auto">
                  <a:xfrm>
                    <a:off x="1372" y="977"/>
                    <a:ext cx="4" cy="739"/>
                  </a:xfrm>
                  <a:prstGeom prst="rect">
                    <a:avLst/>
                  </a:prstGeom>
                  <a:solidFill>
                    <a:srgbClr val="999999"/>
                  </a:solidFill>
                  <a:ln w="9525">
                    <a:noFill/>
                    <a:miter lim="800000"/>
                    <a:headEnd/>
                    <a:tailEnd/>
                  </a:ln>
                </p:spPr>
                <p:txBody>
                  <a:bodyPr/>
                  <a:lstStyle/>
                  <a:p>
                    <a:endParaRPr lang="ja-JP" altLang="en-US"/>
                  </a:p>
                </p:txBody>
              </p:sp>
              <p:sp>
                <p:nvSpPr>
                  <p:cNvPr id="12844" name="Rectangle 123"/>
                  <p:cNvSpPr>
                    <a:spLocks noChangeArrowheads="1"/>
                  </p:cNvSpPr>
                  <p:nvPr/>
                </p:nvSpPr>
                <p:spPr bwMode="auto">
                  <a:xfrm>
                    <a:off x="1847" y="977"/>
                    <a:ext cx="8" cy="739"/>
                  </a:xfrm>
                  <a:prstGeom prst="rect">
                    <a:avLst/>
                  </a:prstGeom>
                  <a:solidFill>
                    <a:srgbClr val="999999"/>
                  </a:solidFill>
                  <a:ln w="9525">
                    <a:noFill/>
                    <a:miter lim="800000"/>
                    <a:headEnd/>
                    <a:tailEnd/>
                  </a:ln>
                </p:spPr>
                <p:txBody>
                  <a:bodyPr/>
                  <a:lstStyle/>
                  <a:p>
                    <a:endParaRPr lang="ja-JP" altLang="en-US"/>
                  </a:p>
                </p:txBody>
              </p:sp>
              <p:sp>
                <p:nvSpPr>
                  <p:cNvPr id="12845" name="Rectangle 124"/>
                  <p:cNvSpPr>
                    <a:spLocks noChangeArrowheads="1"/>
                  </p:cNvSpPr>
                  <p:nvPr/>
                </p:nvSpPr>
                <p:spPr bwMode="auto">
                  <a:xfrm>
                    <a:off x="1376" y="977"/>
                    <a:ext cx="471" cy="12"/>
                  </a:xfrm>
                  <a:prstGeom prst="rect">
                    <a:avLst/>
                  </a:prstGeom>
                  <a:solidFill>
                    <a:srgbClr val="9B9B9B"/>
                  </a:solidFill>
                  <a:ln w="9525">
                    <a:noFill/>
                    <a:miter lim="800000"/>
                    <a:headEnd/>
                    <a:tailEnd/>
                  </a:ln>
                </p:spPr>
                <p:txBody>
                  <a:bodyPr/>
                  <a:lstStyle/>
                  <a:p>
                    <a:endParaRPr lang="ja-JP" altLang="en-US"/>
                  </a:p>
                </p:txBody>
              </p:sp>
              <p:sp>
                <p:nvSpPr>
                  <p:cNvPr id="12846" name="Rectangle 125"/>
                  <p:cNvSpPr>
                    <a:spLocks noChangeArrowheads="1"/>
                  </p:cNvSpPr>
                  <p:nvPr/>
                </p:nvSpPr>
                <p:spPr bwMode="auto">
                  <a:xfrm>
                    <a:off x="1376" y="1708"/>
                    <a:ext cx="471" cy="8"/>
                  </a:xfrm>
                  <a:prstGeom prst="rect">
                    <a:avLst/>
                  </a:prstGeom>
                  <a:solidFill>
                    <a:srgbClr val="9B9B9B"/>
                  </a:solidFill>
                  <a:ln w="9525">
                    <a:noFill/>
                    <a:miter lim="800000"/>
                    <a:headEnd/>
                    <a:tailEnd/>
                  </a:ln>
                </p:spPr>
                <p:txBody>
                  <a:bodyPr/>
                  <a:lstStyle/>
                  <a:p>
                    <a:endParaRPr lang="ja-JP" altLang="en-US"/>
                  </a:p>
                </p:txBody>
              </p:sp>
              <p:sp>
                <p:nvSpPr>
                  <p:cNvPr id="12847" name="Rectangle 126"/>
                  <p:cNvSpPr>
                    <a:spLocks noChangeArrowheads="1"/>
                  </p:cNvSpPr>
                  <p:nvPr/>
                </p:nvSpPr>
                <p:spPr bwMode="auto">
                  <a:xfrm>
                    <a:off x="1376" y="989"/>
                    <a:ext cx="8" cy="719"/>
                  </a:xfrm>
                  <a:prstGeom prst="rect">
                    <a:avLst/>
                  </a:prstGeom>
                  <a:solidFill>
                    <a:srgbClr val="9B9B9B"/>
                  </a:solidFill>
                  <a:ln w="9525">
                    <a:noFill/>
                    <a:miter lim="800000"/>
                    <a:headEnd/>
                    <a:tailEnd/>
                  </a:ln>
                </p:spPr>
                <p:txBody>
                  <a:bodyPr/>
                  <a:lstStyle/>
                  <a:p>
                    <a:endParaRPr lang="ja-JP" altLang="en-US"/>
                  </a:p>
                </p:txBody>
              </p:sp>
              <p:sp>
                <p:nvSpPr>
                  <p:cNvPr id="12848" name="Rectangle 127"/>
                  <p:cNvSpPr>
                    <a:spLocks noChangeArrowheads="1"/>
                  </p:cNvSpPr>
                  <p:nvPr/>
                </p:nvSpPr>
                <p:spPr bwMode="auto">
                  <a:xfrm>
                    <a:off x="1843" y="989"/>
                    <a:ext cx="4" cy="719"/>
                  </a:xfrm>
                  <a:prstGeom prst="rect">
                    <a:avLst/>
                  </a:prstGeom>
                  <a:solidFill>
                    <a:srgbClr val="9B9B9B"/>
                  </a:solidFill>
                  <a:ln w="9525">
                    <a:noFill/>
                    <a:miter lim="800000"/>
                    <a:headEnd/>
                    <a:tailEnd/>
                  </a:ln>
                </p:spPr>
                <p:txBody>
                  <a:bodyPr/>
                  <a:lstStyle/>
                  <a:p>
                    <a:endParaRPr lang="ja-JP" altLang="en-US"/>
                  </a:p>
                </p:txBody>
              </p:sp>
              <p:sp>
                <p:nvSpPr>
                  <p:cNvPr id="12849" name="Rectangle 128"/>
                  <p:cNvSpPr>
                    <a:spLocks noChangeArrowheads="1"/>
                  </p:cNvSpPr>
                  <p:nvPr/>
                </p:nvSpPr>
                <p:spPr bwMode="auto">
                  <a:xfrm>
                    <a:off x="1384" y="989"/>
                    <a:ext cx="459" cy="8"/>
                  </a:xfrm>
                  <a:prstGeom prst="rect">
                    <a:avLst/>
                  </a:prstGeom>
                  <a:solidFill>
                    <a:srgbClr val="9C9C9C"/>
                  </a:solidFill>
                  <a:ln w="9525">
                    <a:noFill/>
                    <a:miter lim="800000"/>
                    <a:headEnd/>
                    <a:tailEnd/>
                  </a:ln>
                </p:spPr>
                <p:txBody>
                  <a:bodyPr/>
                  <a:lstStyle/>
                  <a:p>
                    <a:endParaRPr lang="ja-JP" altLang="en-US"/>
                  </a:p>
                </p:txBody>
              </p:sp>
              <p:sp>
                <p:nvSpPr>
                  <p:cNvPr id="12850" name="Rectangle 129"/>
                  <p:cNvSpPr>
                    <a:spLocks noChangeArrowheads="1"/>
                  </p:cNvSpPr>
                  <p:nvPr/>
                </p:nvSpPr>
                <p:spPr bwMode="auto">
                  <a:xfrm>
                    <a:off x="1384" y="1696"/>
                    <a:ext cx="459" cy="12"/>
                  </a:xfrm>
                  <a:prstGeom prst="rect">
                    <a:avLst/>
                  </a:prstGeom>
                  <a:solidFill>
                    <a:srgbClr val="9C9C9C"/>
                  </a:solidFill>
                  <a:ln w="9525">
                    <a:noFill/>
                    <a:miter lim="800000"/>
                    <a:headEnd/>
                    <a:tailEnd/>
                  </a:ln>
                </p:spPr>
                <p:txBody>
                  <a:bodyPr/>
                  <a:lstStyle/>
                  <a:p>
                    <a:endParaRPr lang="ja-JP" altLang="en-US"/>
                  </a:p>
                </p:txBody>
              </p:sp>
              <p:sp>
                <p:nvSpPr>
                  <p:cNvPr id="12851" name="Rectangle 130"/>
                  <p:cNvSpPr>
                    <a:spLocks noChangeArrowheads="1"/>
                  </p:cNvSpPr>
                  <p:nvPr/>
                </p:nvSpPr>
                <p:spPr bwMode="auto">
                  <a:xfrm>
                    <a:off x="1384" y="997"/>
                    <a:ext cx="4" cy="699"/>
                  </a:xfrm>
                  <a:prstGeom prst="rect">
                    <a:avLst/>
                  </a:prstGeom>
                  <a:solidFill>
                    <a:srgbClr val="9C9C9C"/>
                  </a:solidFill>
                  <a:ln w="9525">
                    <a:noFill/>
                    <a:miter lim="800000"/>
                    <a:headEnd/>
                    <a:tailEnd/>
                  </a:ln>
                </p:spPr>
                <p:txBody>
                  <a:bodyPr/>
                  <a:lstStyle/>
                  <a:p>
                    <a:endParaRPr lang="ja-JP" altLang="en-US"/>
                  </a:p>
                </p:txBody>
              </p:sp>
              <p:sp>
                <p:nvSpPr>
                  <p:cNvPr id="12852" name="Rectangle 131"/>
                  <p:cNvSpPr>
                    <a:spLocks noChangeArrowheads="1"/>
                  </p:cNvSpPr>
                  <p:nvPr/>
                </p:nvSpPr>
                <p:spPr bwMode="auto">
                  <a:xfrm>
                    <a:off x="1835" y="997"/>
                    <a:ext cx="8" cy="699"/>
                  </a:xfrm>
                  <a:prstGeom prst="rect">
                    <a:avLst/>
                  </a:prstGeom>
                  <a:solidFill>
                    <a:srgbClr val="9C9C9C"/>
                  </a:solidFill>
                  <a:ln w="9525">
                    <a:noFill/>
                    <a:miter lim="800000"/>
                    <a:headEnd/>
                    <a:tailEnd/>
                  </a:ln>
                </p:spPr>
                <p:txBody>
                  <a:bodyPr/>
                  <a:lstStyle/>
                  <a:p>
                    <a:endParaRPr lang="ja-JP" altLang="en-US"/>
                  </a:p>
                </p:txBody>
              </p:sp>
              <p:sp>
                <p:nvSpPr>
                  <p:cNvPr id="12853" name="Rectangle 132"/>
                  <p:cNvSpPr>
                    <a:spLocks noChangeArrowheads="1"/>
                  </p:cNvSpPr>
                  <p:nvPr/>
                </p:nvSpPr>
                <p:spPr bwMode="auto">
                  <a:xfrm>
                    <a:off x="1388" y="997"/>
                    <a:ext cx="447" cy="13"/>
                  </a:xfrm>
                  <a:prstGeom prst="rect">
                    <a:avLst/>
                  </a:prstGeom>
                  <a:solidFill>
                    <a:srgbClr val="9E9E9E"/>
                  </a:solidFill>
                  <a:ln w="9525">
                    <a:noFill/>
                    <a:miter lim="800000"/>
                    <a:headEnd/>
                    <a:tailEnd/>
                  </a:ln>
                </p:spPr>
                <p:txBody>
                  <a:bodyPr/>
                  <a:lstStyle/>
                  <a:p>
                    <a:endParaRPr lang="ja-JP" altLang="en-US"/>
                  </a:p>
                </p:txBody>
              </p:sp>
              <p:sp>
                <p:nvSpPr>
                  <p:cNvPr id="12854" name="Rectangle 133"/>
                  <p:cNvSpPr>
                    <a:spLocks noChangeArrowheads="1"/>
                  </p:cNvSpPr>
                  <p:nvPr/>
                </p:nvSpPr>
                <p:spPr bwMode="auto">
                  <a:xfrm>
                    <a:off x="1388" y="1688"/>
                    <a:ext cx="447" cy="8"/>
                  </a:xfrm>
                  <a:prstGeom prst="rect">
                    <a:avLst/>
                  </a:prstGeom>
                  <a:solidFill>
                    <a:srgbClr val="9E9E9E"/>
                  </a:solidFill>
                  <a:ln w="9525">
                    <a:noFill/>
                    <a:miter lim="800000"/>
                    <a:headEnd/>
                    <a:tailEnd/>
                  </a:ln>
                </p:spPr>
                <p:txBody>
                  <a:bodyPr/>
                  <a:lstStyle/>
                  <a:p>
                    <a:endParaRPr lang="ja-JP" altLang="en-US"/>
                  </a:p>
                </p:txBody>
              </p:sp>
              <p:sp>
                <p:nvSpPr>
                  <p:cNvPr id="12855" name="Rectangle 134"/>
                  <p:cNvSpPr>
                    <a:spLocks noChangeArrowheads="1"/>
                  </p:cNvSpPr>
                  <p:nvPr/>
                </p:nvSpPr>
                <p:spPr bwMode="auto">
                  <a:xfrm>
                    <a:off x="1388" y="1010"/>
                    <a:ext cx="9" cy="678"/>
                  </a:xfrm>
                  <a:prstGeom prst="rect">
                    <a:avLst/>
                  </a:prstGeom>
                  <a:solidFill>
                    <a:srgbClr val="9E9E9E"/>
                  </a:solidFill>
                  <a:ln w="9525">
                    <a:noFill/>
                    <a:miter lim="800000"/>
                    <a:headEnd/>
                    <a:tailEnd/>
                  </a:ln>
                </p:spPr>
                <p:txBody>
                  <a:bodyPr/>
                  <a:lstStyle/>
                  <a:p>
                    <a:endParaRPr lang="ja-JP" altLang="en-US"/>
                  </a:p>
                </p:txBody>
              </p:sp>
              <p:sp>
                <p:nvSpPr>
                  <p:cNvPr id="12856" name="Rectangle 135"/>
                  <p:cNvSpPr>
                    <a:spLocks noChangeArrowheads="1"/>
                  </p:cNvSpPr>
                  <p:nvPr/>
                </p:nvSpPr>
                <p:spPr bwMode="auto">
                  <a:xfrm>
                    <a:off x="1831" y="1010"/>
                    <a:ext cx="4" cy="678"/>
                  </a:xfrm>
                  <a:prstGeom prst="rect">
                    <a:avLst/>
                  </a:prstGeom>
                  <a:solidFill>
                    <a:srgbClr val="9E9E9E"/>
                  </a:solidFill>
                  <a:ln w="9525">
                    <a:noFill/>
                    <a:miter lim="800000"/>
                    <a:headEnd/>
                    <a:tailEnd/>
                  </a:ln>
                </p:spPr>
                <p:txBody>
                  <a:bodyPr/>
                  <a:lstStyle/>
                  <a:p>
                    <a:endParaRPr lang="ja-JP" altLang="en-US"/>
                  </a:p>
                </p:txBody>
              </p:sp>
              <p:sp>
                <p:nvSpPr>
                  <p:cNvPr id="12857" name="Rectangle 136"/>
                  <p:cNvSpPr>
                    <a:spLocks noChangeArrowheads="1"/>
                  </p:cNvSpPr>
                  <p:nvPr/>
                </p:nvSpPr>
                <p:spPr bwMode="auto">
                  <a:xfrm>
                    <a:off x="1397" y="1010"/>
                    <a:ext cx="434" cy="8"/>
                  </a:xfrm>
                  <a:prstGeom prst="rect">
                    <a:avLst/>
                  </a:prstGeom>
                  <a:solidFill>
                    <a:srgbClr val="A0A0A0"/>
                  </a:solidFill>
                  <a:ln w="9525">
                    <a:noFill/>
                    <a:miter lim="800000"/>
                    <a:headEnd/>
                    <a:tailEnd/>
                  </a:ln>
                </p:spPr>
                <p:txBody>
                  <a:bodyPr/>
                  <a:lstStyle/>
                  <a:p>
                    <a:endParaRPr lang="ja-JP" altLang="en-US"/>
                  </a:p>
                </p:txBody>
              </p:sp>
              <p:sp>
                <p:nvSpPr>
                  <p:cNvPr id="12858" name="Rectangle 137"/>
                  <p:cNvSpPr>
                    <a:spLocks noChangeArrowheads="1"/>
                  </p:cNvSpPr>
                  <p:nvPr/>
                </p:nvSpPr>
                <p:spPr bwMode="auto">
                  <a:xfrm>
                    <a:off x="1397" y="1679"/>
                    <a:ext cx="434" cy="9"/>
                  </a:xfrm>
                  <a:prstGeom prst="rect">
                    <a:avLst/>
                  </a:prstGeom>
                  <a:solidFill>
                    <a:srgbClr val="A0A0A0"/>
                  </a:solidFill>
                  <a:ln w="9525">
                    <a:noFill/>
                    <a:miter lim="800000"/>
                    <a:headEnd/>
                    <a:tailEnd/>
                  </a:ln>
                </p:spPr>
                <p:txBody>
                  <a:bodyPr/>
                  <a:lstStyle/>
                  <a:p>
                    <a:endParaRPr lang="ja-JP" altLang="en-US"/>
                  </a:p>
                </p:txBody>
              </p:sp>
              <p:sp>
                <p:nvSpPr>
                  <p:cNvPr id="12859" name="Rectangle 138"/>
                  <p:cNvSpPr>
                    <a:spLocks noChangeArrowheads="1"/>
                  </p:cNvSpPr>
                  <p:nvPr/>
                </p:nvSpPr>
                <p:spPr bwMode="auto">
                  <a:xfrm>
                    <a:off x="1397" y="1018"/>
                    <a:ext cx="4" cy="661"/>
                  </a:xfrm>
                  <a:prstGeom prst="rect">
                    <a:avLst/>
                  </a:prstGeom>
                  <a:solidFill>
                    <a:srgbClr val="A0A0A0"/>
                  </a:solidFill>
                  <a:ln w="9525">
                    <a:noFill/>
                    <a:miter lim="800000"/>
                    <a:headEnd/>
                    <a:tailEnd/>
                  </a:ln>
                </p:spPr>
                <p:txBody>
                  <a:bodyPr/>
                  <a:lstStyle/>
                  <a:p>
                    <a:endParaRPr lang="ja-JP" altLang="en-US"/>
                  </a:p>
                </p:txBody>
              </p:sp>
              <p:sp>
                <p:nvSpPr>
                  <p:cNvPr id="12860" name="Rectangle 139"/>
                  <p:cNvSpPr>
                    <a:spLocks noChangeArrowheads="1"/>
                  </p:cNvSpPr>
                  <p:nvPr/>
                </p:nvSpPr>
                <p:spPr bwMode="auto">
                  <a:xfrm>
                    <a:off x="1823" y="1018"/>
                    <a:ext cx="8" cy="661"/>
                  </a:xfrm>
                  <a:prstGeom prst="rect">
                    <a:avLst/>
                  </a:prstGeom>
                  <a:solidFill>
                    <a:srgbClr val="A0A0A0"/>
                  </a:solidFill>
                  <a:ln w="9525">
                    <a:noFill/>
                    <a:miter lim="800000"/>
                    <a:headEnd/>
                    <a:tailEnd/>
                  </a:ln>
                </p:spPr>
                <p:txBody>
                  <a:bodyPr/>
                  <a:lstStyle/>
                  <a:p>
                    <a:endParaRPr lang="ja-JP" altLang="en-US"/>
                  </a:p>
                </p:txBody>
              </p:sp>
              <p:sp>
                <p:nvSpPr>
                  <p:cNvPr id="12861" name="Rectangle 140"/>
                  <p:cNvSpPr>
                    <a:spLocks noChangeArrowheads="1"/>
                  </p:cNvSpPr>
                  <p:nvPr/>
                </p:nvSpPr>
                <p:spPr bwMode="auto">
                  <a:xfrm>
                    <a:off x="1401" y="1018"/>
                    <a:ext cx="422" cy="8"/>
                  </a:xfrm>
                  <a:prstGeom prst="rect">
                    <a:avLst/>
                  </a:prstGeom>
                  <a:solidFill>
                    <a:srgbClr val="A1A1A1"/>
                  </a:solidFill>
                  <a:ln w="9525">
                    <a:noFill/>
                    <a:miter lim="800000"/>
                    <a:headEnd/>
                    <a:tailEnd/>
                  </a:ln>
                </p:spPr>
                <p:txBody>
                  <a:bodyPr/>
                  <a:lstStyle/>
                  <a:p>
                    <a:endParaRPr lang="ja-JP" altLang="en-US"/>
                  </a:p>
                </p:txBody>
              </p:sp>
              <p:sp>
                <p:nvSpPr>
                  <p:cNvPr id="12862" name="Rectangle 141"/>
                  <p:cNvSpPr>
                    <a:spLocks noChangeArrowheads="1"/>
                  </p:cNvSpPr>
                  <p:nvPr/>
                </p:nvSpPr>
                <p:spPr bwMode="auto">
                  <a:xfrm>
                    <a:off x="1401" y="1667"/>
                    <a:ext cx="422" cy="12"/>
                  </a:xfrm>
                  <a:prstGeom prst="rect">
                    <a:avLst/>
                  </a:prstGeom>
                  <a:solidFill>
                    <a:srgbClr val="A1A1A1"/>
                  </a:solidFill>
                  <a:ln w="9525">
                    <a:noFill/>
                    <a:miter lim="800000"/>
                    <a:headEnd/>
                    <a:tailEnd/>
                  </a:ln>
                </p:spPr>
                <p:txBody>
                  <a:bodyPr/>
                  <a:lstStyle/>
                  <a:p>
                    <a:endParaRPr lang="ja-JP" altLang="en-US"/>
                  </a:p>
                </p:txBody>
              </p:sp>
              <p:sp>
                <p:nvSpPr>
                  <p:cNvPr id="12863" name="Rectangle 142"/>
                  <p:cNvSpPr>
                    <a:spLocks noChangeArrowheads="1"/>
                  </p:cNvSpPr>
                  <p:nvPr/>
                </p:nvSpPr>
                <p:spPr bwMode="auto">
                  <a:xfrm>
                    <a:off x="1401" y="1026"/>
                    <a:ext cx="8" cy="641"/>
                  </a:xfrm>
                  <a:prstGeom prst="rect">
                    <a:avLst/>
                  </a:prstGeom>
                  <a:solidFill>
                    <a:srgbClr val="A1A1A1"/>
                  </a:solidFill>
                  <a:ln w="9525">
                    <a:noFill/>
                    <a:miter lim="800000"/>
                    <a:headEnd/>
                    <a:tailEnd/>
                  </a:ln>
                </p:spPr>
                <p:txBody>
                  <a:bodyPr/>
                  <a:lstStyle/>
                  <a:p>
                    <a:endParaRPr lang="ja-JP" altLang="en-US"/>
                  </a:p>
                </p:txBody>
              </p:sp>
              <p:sp>
                <p:nvSpPr>
                  <p:cNvPr id="12864" name="Rectangle 143"/>
                  <p:cNvSpPr>
                    <a:spLocks noChangeArrowheads="1"/>
                  </p:cNvSpPr>
                  <p:nvPr/>
                </p:nvSpPr>
                <p:spPr bwMode="auto">
                  <a:xfrm>
                    <a:off x="1819" y="1026"/>
                    <a:ext cx="4" cy="641"/>
                  </a:xfrm>
                  <a:prstGeom prst="rect">
                    <a:avLst/>
                  </a:prstGeom>
                  <a:solidFill>
                    <a:srgbClr val="A1A1A1"/>
                  </a:solidFill>
                  <a:ln w="9525">
                    <a:noFill/>
                    <a:miter lim="800000"/>
                    <a:headEnd/>
                    <a:tailEnd/>
                  </a:ln>
                </p:spPr>
                <p:txBody>
                  <a:bodyPr/>
                  <a:lstStyle/>
                  <a:p>
                    <a:endParaRPr lang="ja-JP" altLang="en-US"/>
                  </a:p>
                </p:txBody>
              </p:sp>
              <p:sp>
                <p:nvSpPr>
                  <p:cNvPr id="12865" name="Rectangle 144"/>
                  <p:cNvSpPr>
                    <a:spLocks noChangeArrowheads="1"/>
                  </p:cNvSpPr>
                  <p:nvPr/>
                </p:nvSpPr>
                <p:spPr bwMode="auto">
                  <a:xfrm>
                    <a:off x="1409" y="1026"/>
                    <a:ext cx="410" cy="12"/>
                  </a:xfrm>
                  <a:prstGeom prst="rect">
                    <a:avLst/>
                  </a:prstGeom>
                  <a:solidFill>
                    <a:srgbClr val="A3A3A3"/>
                  </a:solidFill>
                  <a:ln w="9525">
                    <a:noFill/>
                    <a:miter lim="800000"/>
                    <a:headEnd/>
                    <a:tailEnd/>
                  </a:ln>
                </p:spPr>
                <p:txBody>
                  <a:bodyPr/>
                  <a:lstStyle/>
                  <a:p>
                    <a:endParaRPr lang="ja-JP" altLang="en-US"/>
                  </a:p>
                </p:txBody>
              </p:sp>
              <p:sp>
                <p:nvSpPr>
                  <p:cNvPr id="12866" name="Rectangle 145"/>
                  <p:cNvSpPr>
                    <a:spLocks noChangeArrowheads="1"/>
                  </p:cNvSpPr>
                  <p:nvPr/>
                </p:nvSpPr>
                <p:spPr bwMode="auto">
                  <a:xfrm>
                    <a:off x="1409" y="1659"/>
                    <a:ext cx="410" cy="8"/>
                  </a:xfrm>
                  <a:prstGeom prst="rect">
                    <a:avLst/>
                  </a:prstGeom>
                  <a:solidFill>
                    <a:srgbClr val="A3A3A3"/>
                  </a:solidFill>
                  <a:ln w="9525">
                    <a:noFill/>
                    <a:miter lim="800000"/>
                    <a:headEnd/>
                    <a:tailEnd/>
                  </a:ln>
                </p:spPr>
                <p:txBody>
                  <a:bodyPr/>
                  <a:lstStyle/>
                  <a:p>
                    <a:endParaRPr lang="ja-JP" altLang="en-US"/>
                  </a:p>
                </p:txBody>
              </p:sp>
              <p:sp>
                <p:nvSpPr>
                  <p:cNvPr id="12867" name="Rectangle 146"/>
                  <p:cNvSpPr>
                    <a:spLocks noChangeArrowheads="1"/>
                  </p:cNvSpPr>
                  <p:nvPr/>
                </p:nvSpPr>
                <p:spPr bwMode="auto">
                  <a:xfrm>
                    <a:off x="1409" y="1038"/>
                    <a:ext cx="4" cy="621"/>
                  </a:xfrm>
                  <a:prstGeom prst="rect">
                    <a:avLst/>
                  </a:prstGeom>
                  <a:solidFill>
                    <a:srgbClr val="A3A3A3"/>
                  </a:solidFill>
                  <a:ln w="9525">
                    <a:noFill/>
                    <a:miter lim="800000"/>
                    <a:headEnd/>
                    <a:tailEnd/>
                  </a:ln>
                </p:spPr>
                <p:txBody>
                  <a:bodyPr/>
                  <a:lstStyle/>
                  <a:p>
                    <a:endParaRPr lang="ja-JP" altLang="en-US"/>
                  </a:p>
                </p:txBody>
              </p:sp>
              <p:sp>
                <p:nvSpPr>
                  <p:cNvPr id="12868" name="Rectangle 147"/>
                  <p:cNvSpPr>
                    <a:spLocks noChangeArrowheads="1"/>
                  </p:cNvSpPr>
                  <p:nvPr/>
                </p:nvSpPr>
                <p:spPr bwMode="auto">
                  <a:xfrm>
                    <a:off x="1811" y="1038"/>
                    <a:ext cx="8" cy="621"/>
                  </a:xfrm>
                  <a:prstGeom prst="rect">
                    <a:avLst/>
                  </a:prstGeom>
                  <a:solidFill>
                    <a:srgbClr val="A3A3A3"/>
                  </a:solidFill>
                  <a:ln w="9525">
                    <a:noFill/>
                    <a:miter lim="800000"/>
                    <a:headEnd/>
                    <a:tailEnd/>
                  </a:ln>
                </p:spPr>
                <p:txBody>
                  <a:bodyPr/>
                  <a:lstStyle/>
                  <a:p>
                    <a:endParaRPr lang="ja-JP" altLang="en-US"/>
                  </a:p>
                </p:txBody>
              </p:sp>
              <p:sp>
                <p:nvSpPr>
                  <p:cNvPr id="12869" name="Rectangle 148"/>
                  <p:cNvSpPr>
                    <a:spLocks noChangeArrowheads="1"/>
                  </p:cNvSpPr>
                  <p:nvPr/>
                </p:nvSpPr>
                <p:spPr bwMode="auto">
                  <a:xfrm>
                    <a:off x="1413" y="1038"/>
                    <a:ext cx="398" cy="8"/>
                  </a:xfrm>
                  <a:prstGeom prst="rect">
                    <a:avLst/>
                  </a:prstGeom>
                  <a:solidFill>
                    <a:srgbClr val="A4A4A4"/>
                  </a:solidFill>
                  <a:ln w="9525">
                    <a:noFill/>
                    <a:miter lim="800000"/>
                    <a:headEnd/>
                    <a:tailEnd/>
                  </a:ln>
                </p:spPr>
                <p:txBody>
                  <a:bodyPr/>
                  <a:lstStyle/>
                  <a:p>
                    <a:endParaRPr lang="ja-JP" altLang="en-US"/>
                  </a:p>
                </p:txBody>
              </p:sp>
              <p:sp>
                <p:nvSpPr>
                  <p:cNvPr id="12870" name="Rectangle 149"/>
                  <p:cNvSpPr>
                    <a:spLocks noChangeArrowheads="1"/>
                  </p:cNvSpPr>
                  <p:nvPr/>
                </p:nvSpPr>
                <p:spPr bwMode="auto">
                  <a:xfrm>
                    <a:off x="1413" y="1647"/>
                    <a:ext cx="398" cy="12"/>
                  </a:xfrm>
                  <a:prstGeom prst="rect">
                    <a:avLst/>
                  </a:prstGeom>
                  <a:solidFill>
                    <a:srgbClr val="A4A4A4"/>
                  </a:solidFill>
                  <a:ln w="9525">
                    <a:noFill/>
                    <a:miter lim="800000"/>
                    <a:headEnd/>
                    <a:tailEnd/>
                  </a:ln>
                </p:spPr>
                <p:txBody>
                  <a:bodyPr/>
                  <a:lstStyle/>
                  <a:p>
                    <a:endParaRPr lang="ja-JP" altLang="en-US"/>
                  </a:p>
                </p:txBody>
              </p:sp>
              <p:sp>
                <p:nvSpPr>
                  <p:cNvPr id="12871" name="Rectangle 150"/>
                  <p:cNvSpPr>
                    <a:spLocks noChangeArrowheads="1"/>
                  </p:cNvSpPr>
                  <p:nvPr/>
                </p:nvSpPr>
                <p:spPr bwMode="auto">
                  <a:xfrm>
                    <a:off x="1413" y="1046"/>
                    <a:ext cx="8" cy="601"/>
                  </a:xfrm>
                  <a:prstGeom prst="rect">
                    <a:avLst/>
                  </a:prstGeom>
                  <a:solidFill>
                    <a:srgbClr val="A4A4A4"/>
                  </a:solidFill>
                  <a:ln w="9525">
                    <a:noFill/>
                    <a:miter lim="800000"/>
                    <a:headEnd/>
                    <a:tailEnd/>
                  </a:ln>
                </p:spPr>
                <p:txBody>
                  <a:bodyPr/>
                  <a:lstStyle/>
                  <a:p>
                    <a:endParaRPr lang="ja-JP" altLang="en-US"/>
                  </a:p>
                </p:txBody>
              </p:sp>
              <p:sp>
                <p:nvSpPr>
                  <p:cNvPr id="12872" name="Rectangle 151"/>
                  <p:cNvSpPr>
                    <a:spLocks noChangeArrowheads="1"/>
                  </p:cNvSpPr>
                  <p:nvPr/>
                </p:nvSpPr>
                <p:spPr bwMode="auto">
                  <a:xfrm>
                    <a:off x="1807" y="1046"/>
                    <a:ext cx="4" cy="601"/>
                  </a:xfrm>
                  <a:prstGeom prst="rect">
                    <a:avLst/>
                  </a:prstGeom>
                  <a:solidFill>
                    <a:srgbClr val="A4A4A4"/>
                  </a:solidFill>
                  <a:ln w="9525">
                    <a:noFill/>
                    <a:miter lim="800000"/>
                    <a:headEnd/>
                    <a:tailEnd/>
                  </a:ln>
                </p:spPr>
                <p:txBody>
                  <a:bodyPr/>
                  <a:lstStyle/>
                  <a:p>
                    <a:endParaRPr lang="ja-JP" altLang="en-US"/>
                  </a:p>
                </p:txBody>
              </p:sp>
              <p:sp>
                <p:nvSpPr>
                  <p:cNvPr id="12873" name="Rectangle 152"/>
                  <p:cNvSpPr>
                    <a:spLocks noChangeArrowheads="1"/>
                  </p:cNvSpPr>
                  <p:nvPr/>
                </p:nvSpPr>
                <p:spPr bwMode="auto">
                  <a:xfrm>
                    <a:off x="1421" y="1046"/>
                    <a:ext cx="386" cy="8"/>
                  </a:xfrm>
                  <a:prstGeom prst="rect">
                    <a:avLst/>
                  </a:prstGeom>
                  <a:solidFill>
                    <a:srgbClr val="A6A6A6"/>
                  </a:solidFill>
                  <a:ln w="9525">
                    <a:noFill/>
                    <a:miter lim="800000"/>
                    <a:headEnd/>
                    <a:tailEnd/>
                  </a:ln>
                </p:spPr>
                <p:txBody>
                  <a:bodyPr/>
                  <a:lstStyle/>
                  <a:p>
                    <a:endParaRPr lang="ja-JP" altLang="en-US"/>
                  </a:p>
                </p:txBody>
              </p:sp>
              <p:sp>
                <p:nvSpPr>
                  <p:cNvPr id="12874" name="Rectangle 153"/>
                  <p:cNvSpPr>
                    <a:spLocks noChangeArrowheads="1"/>
                  </p:cNvSpPr>
                  <p:nvPr/>
                </p:nvSpPr>
                <p:spPr bwMode="auto">
                  <a:xfrm>
                    <a:off x="1421" y="1639"/>
                    <a:ext cx="386" cy="8"/>
                  </a:xfrm>
                  <a:prstGeom prst="rect">
                    <a:avLst/>
                  </a:prstGeom>
                  <a:solidFill>
                    <a:srgbClr val="A6A6A6"/>
                  </a:solidFill>
                  <a:ln w="9525">
                    <a:noFill/>
                    <a:miter lim="800000"/>
                    <a:headEnd/>
                    <a:tailEnd/>
                  </a:ln>
                </p:spPr>
                <p:txBody>
                  <a:bodyPr/>
                  <a:lstStyle/>
                  <a:p>
                    <a:endParaRPr lang="ja-JP" altLang="en-US"/>
                  </a:p>
                </p:txBody>
              </p:sp>
              <p:sp>
                <p:nvSpPr>
                  <p:cNvPr id="12875" name="Rectangle 154"/>
                  <p:cNvSpPr>
                    <a:spLocks noChangeArrowheads="1"/>
                  </p:cNvSpPr>
                  <p:nvPr/>
                </p:nvSpPr>
                <p:spPr bwMode="auto">
                  <a:xfrm>
                    <a:off x="1421" y="1054"/>
                    <a:ext cx="4" cy="585"/>
                  </a:xfrm>
                  <a:prstGeom prst="rect">
                    <a:avLst/>
                  </a:prstGeom>
                  <a:solidFill>
                    <a:srgbClr val="A6A6A6"/>
                  </a:solidFill>
                  <a:ln w="9525">
                    <a:noFill/>
                    <a:miter lim="800000"/>
                    <a:headEnd/>
                    <a:tailEnd/>
                  </a:ln>
                </p:spPr>
                <p:txBody>
                  <a:bodyPr/>
                  <a:lstStyle/>
                  <a:p>
                    <a:endParaRPr lang="ja-JP" altLang="en-US"/>
                  </a:p>
                </p:txBody>
              </p:sp>
              <p:sp>
                <p:nvSpPr>
                  <p:cNvPr id="12876" name="Rectangle 155"/>
                  <p:cNvSpPr>
                    <a:spLocks noChangeArrowheads="1"/>
                  </p:cNvSpPr>
                  <p:nvPr/>
                </p:nvSpPr>
                <p:spPr bwMode="auto">
                  <a:xfrm>
                    <a:off x="1798" y="1054"/>
                    <a:ext cx="9" cy="585"/>
                  </a:xfrm>
                  <a:prstGeom prst="rect">
                    <a:avLst/>
                  </a:prstGeom>
                  <a:solidFill>
                    <a:srgbClr val="A6A6A6"/>
                  </a:solidFill>
                  <a:ln w="9525">
                    <a:noFill/>
                    <a:miter lim="800000"/>
                    <a:headEnd/>
                    <a:tailEnd/>
                  </a:ln>
                </p:spPr>
                <p:txBody>
                  <a:bodyPr/>
                  <a:lstStyle/>
                  <a:p>
                    <a:endParaRPr lang="ja-JP" altLang="en-US"/>
                  </a:p>
                </p:txBody>
              </p:sp>
              <p:sp>
                <p:nvSpPr>
                  <p:cNvPr id="12877" name="Rectangle 156"/>
                  <p:cNvSpPr>
                    <a:spLocks noChangeArrowheads="1"/>
                  </p:cNvSpPr>
                  <p:nvPr/>
                </p:nvSpPr>
                <p:spPr bwMode="auto">
                  <a:xfrm>
                    <a:off x="1425" y="1054"/>
                    <a:ext cx="373" cy="12"/>
                  </a:xfrm>
                  <a:prstGeom prst="rect">
                    <a:avLst/>
                  </a:prstGeom>
                  <a:solidFill>
                    <a:srgbClr val="A7A7A7"/>
                  </a:solidFill>
                  <a:ln w="9525">
                    <a:noFill/>
                    <a:miter lim="800000"/>
                    <a:headEnd/>
                    <a:tailEnd/>
                  </a:ln>
                </p:spPr>
                <p:txBody>
                  <a:bodyPr/>
                  <a:lstStyle/>
                  <a:p>
                    <a:endParaRPr lang="ja-JP" altLang="en-US"/>
                  </a:p>
                </p:txBody>
              </p:sp>
              <p:sp>
                <p:nvSpPr>
                  <p:cNvPr id="12878" name="Rectangle 157"/>
                  <p:cNvSpPr>
                    <a:spLocks noChangeArrowheads="1"/>
                  </p:cNvSpPr>
                  <p:nvPr/>
                </p:nvSpPr>
                <p:spPr bwMode="auto">
                  <a:xfrm>
                    <a:off x="1425" y="1631"/>
                    <a:ext cx="373" cy="8"/>
                  </a:xfrm>
                  <a:prstGeom prst="rect">
                    <a:avLst/>
                  </a:prstGeom>
                  <a:solidFill>
                    <a:srgbClr val="A7A7A7"/>
                  </a:solidFill>
                  <a:ln w="9525">
                    <a:noFill/>
                    <a:miter lim="800000"/>
                    <a:headEnd/>
                    <a:tailEnd/>
                  </a:ln>
                </p:spPr>
                <p:txBody>
                  <a:bodyPr/>
                  <a:lstStyle/>
                  <a:p>
                    <a:endParaRPr lang="ja-JP" altLang="en-US"/>
                  </a:p>
                </p:txBody>
              </p:sp>
              <p:sp>
                <p:nvSpPr>
                  <p:cNvPr id="12879" name="Rectangle 158"/>
                  <p:cNvSpPr>
                    <a:spLocks noChangeArrowheads="1"/>
                  </p:cNvSpPr>
                  <p:nvPr/>
                </p:nvSpPr>
                <p:spPr bwMode="auto">
                  <a:xfrm>
                    <a:off x="1425" y="1066"/>
                    <a:ext cx="8" cy="565"/>
                  </a:xfrm>
                  <a:prstGeom prst="rect">
                    <a:avLst/>
                  </a:prstGeom>
                  <a:solidFill>
                    <a:srgbClr val="A7A7A7"/>
                  </a:solidFill>
                  <a:ln w="9525">
                    <a:noFill/>
                    <a:miter lim="800000"/>
                    <a:headEnd/>
                    <a:tailEnd/>
                  </a:ln>
                </p:spPr>
                <p:txBody>
                  <a:bodyPr/>
                  <a:lstStyle/>
                  <a:p>
                    <a:endParaRPr lang="ja-JP" altLang="en-US"/>
                  </a:p>
                </p:txBody>
              </p:sp>
              <p:sp>
                <p:nvSpPr>
                  <p:cNvPr id="12880" name="Rectangle 159"/>
                  <p:cNvSpPr>
                    <a:spLocks noChangeArrowheads="1"/>
                  </p:cNvSpPr>
                  <p:nvPr/>
                </p:nvSpPr>
                <p:spPr bwMode="auto">
                  <a:xfrm>
                    <a:off x="1794" y="1066"/>
                    <a:ext cx="4" cy="565"/>
                  </a:xfrm>
                  <a:prstGeom prst="rect">
                    <a:avLst/>
                  </a:prstGeom>
                  <a:solidFill>
                    <a:srgbClr val="A7A7A7"/>
                  </a:solidFill>
                  <a:ln w="9525">
                    <a:noFill/>
                    <a:miter lim="800000"/>
                    <a:headEnd/>
                    <a:tailEnd/>
                  </a:ln>
                </p:spPr>
                <p:txBody>
                  <a:bodyPr/>
                  <a:lstStyle/>
                  <a:p>
                    <a:endParaRPr lang="ja-JP" altLang="en-US"/>
                  </a:p>
                </p:txBody>
              </p:sp>
              <p:sp>
                <p:nvSpPr>
                  <p:cNvPr id="12881" name="Rectangle 160"/>
                  <p:cNvSpPr>
                    <a:spLocks noChangeArrowheads="1"/>
                  </p:cNvSpPr>
                  <p:nvPr/>
                </p:nvSpPr>
                <p:spPr bwMode="auto">
                  <a:xfrm>
                    <a:off x="1433" y="1066"/>
                    <a:ext cx="361" cy="8"/>
                  </a:xfrm>
                  <a:prstGeom prst="rect">
                    <a:avLst/>
                  </a:prstGeom>
                  <a:solidFill>
                    <a:srgbClr val="A9A9A9"/>
                  </a:solidFill>
                  <a:ln w="9525">
                    <a:noFill/>
                    <a:miter lim="800000"/>
                    <a:headEnd/>
                    <a:tailEnd/>
                  </a:ln>
                </p:spPr>
                <p:txBody>
                  <a:bodyPr/>
                  <a:lstStyle/>
                  <a:p>
                    <a:endParaRPr lang="ja-JP" altLang="en-US"/>
                  </a:p>
                </p:txBody>
              </p:sp>
              <p:sp>
                <p:nvSpPr>
                  <p:cNvPr id="12882" name="Rectangle 161"/>
                  <p:cNvSpPr>
                    <a:spLocks noChangeArrowheads="1"/>
                  </p:cNvSpPr>
                  <p:nvPr/>
                </p:nvSpPr>
                <p:spPr bwMode="auto">
                  <a:xfrm>
                    <a:off x="1433" y="1619"/>
                    <a:ext cx="361" cy="12"/>
                  </a:xfrm>
                  <a:prstGeom prst="rect">
                    <a:avLst/>
                  </a:prstGeom>
                  <a:solidFill>
                    <a:srgbClr val="A9A9A9"/>
                  </a:solidFill>
                  <a:ln w="9525">
                    <a:noFill/>
                    <a:miter lim="800000"/>
                    <a:headEnd/>
                    <a:tailEnd/>
                  </a:ln>
                </p:spPr>
                <p:txBody>
                  <a:bodyPr/>
                  <a:lstStyle/>
                  <a:p>
                    <a:endParaRPr lang="ja-JP" altLang="en-US"/>
                  </a:p>
                </p:txBody>
              </p:sp>
              <p:sp>
                <p:nvSpPr>
                  <p:cNvPr id="12883" name="Rectangle 162"/>
                  <p:cNvSpPr>
                    <a:spLocks noChangeArrowheads="1"/>
                  </p:cNvSpPr>
                  <p:nvPr/>
                </p:nvSpPr>
                <p:spPr bwMode="auto">
                  <a:xfrm>
                    <a:off x="1433" y="1074"/>
                    <a:ext cx="4" cy="545"/>
                  </a:xfrm>
                  <a:prstGeom prst="rect">
                    <a:avLst/>
                  </a:prstGeom>
                  <a:solidFill>
                    <a:srgbClr val="A9A9A9"/>
                  </a:solidFill>
                  <a:ln w="9525">
                    <a:noFill/>
                    <a:miter lim="800000"/>
                    <a:headEnd/>
                    <a:tailEnd/>
                  </a:ln>
                </p:spPr>
                <p:txBody>
                  <a:bodyPr/>
                  <a:lstStyle/>
                  <a:p>
                    <a:endParaRPr lang="ja-JP" altLang="en-US"/>
                  </a:p>
                </p:txBody>
              </p:sp>
              <p:sp>
                <p:nvSpPr>
                  <p:cNvPr id="12884" name="Rectangle 163"/>
                  <p:cNvSpPr>
                    <a:spLocks noChangeArrowheads="1"/>
                  </p:cNvSpPr>
                  <p:nvPr/>
                </p:nvSpPr>
                <p:spPr bwMode="auto">
                  <a:xfrm>
                    <a:off x="1786" y="1074"/>
                    <a:ext cx="8" cy="545"/>
                  </a:xfrm>
                  <a:prstGeom prst="rect">
                    <a:avLst/>
                  </a:prstGeom>
                  <a:solidFill>
                    <a:srgbClr val="A9A9A9"/>
                  </a:solidFill>
                  <a:ln w="9525">
                    <a:noFill/>
                    <a:miter lim="800000"/>
                    <a:headEnd/>
                    <a:tailEnd/>
                  </a:ln>
                </p:spPr>
                <p:txBody>
                  <a:bodyPr/>
                  <a:lstStyle/>
                  <a:p>
                    <a:endParaRPr lang="ja-JP" altLang="en-US"/>
                  </a:p>
                </p:txBody>
              </p:sp>
              <p:sp>
                <p:nvSpPr>
                  <p:cNvPr id="12885" name="Rectangle 164"/>
                  <p:cNvSpPr>
                    <a:spLocks noChangeArrowheads="1"/>
                  </p:cNvSpPr>
                  <p:nvPr/>
                </p:nvSpPr>
                <p:spPr bwMode="auto">
                  <a:xfrm>
                    <a:off x="1437" y="1074"/>
                    <a:ext cx="349" cy="13"/>
                  </a:xfrm>
                  <a:prstGeom prst="rect">
                    <a:avLst/>
                  </a:prstGeom>
                  <a:solidFill>
                    <a:srgbClr val="AAAAAA"/>
                  </a:solidFill>
                  <a:ln w="9525">
                    <a:noFill/>
                    <a:miter lim="800000"/>
                    <a:headEnd/>
                    <a:tailEnd/>
                  </a:ln>
                </p:spPr>
                <p:txBody>
                  <a:bodyPr/>
                  <a:lstStyle/>
                  <a:p>
                    <a:endParaRPr lang="ja-JP" altLang="en-US"/>
                  </a:p>
                </p:txBody>
              </p:sp>
              <p:sp>
                <p:nvSpPr>
                  <p:cNvPr id="12886" name="Rectangle 165"/>
                  <p:cNvSpPr>
                    <a:spLocks noChangeArrowheads="1"/>
                  </p:cNvSpPr>
                  <p:nvPr/>
                </p:nvSpPr>
                <p:spPr bwMode="auto">
                  <a:xfrm>
                    <a:off x="1437" y="1610"/>
                    <a:ext cx="349" cy="9"/>
                  </a:xfrm>
                  <a:prstGeom prst="rect">
                    <a:avLst/>
                  </a:prstGeom>
                  <a:solidFill>
                    <a:srgbClr val="AAAAAA"/>
                  </a:solidFill>
                  <a:ln w="9525">
                    <a:noFill/>
                    <a:miter lim="800000"/>
                    <a:headEnd/>
                    <a:tailEnd/>
                  </a:ln>
                </p:spPr>
                <p:txBody>
                  <a:bodyPr/>
                  <a:lstStyle/>
                  <a:p>
                    <a:endParaRPr lang="ja-JP" altLang="en-US"/>
                  </a:p>
                </p:txBody>
              </p:sp>
              <p:sp>
                <p:nvSpPr>
                  <p:cNvPr id="12887" name="Rectangle 166"/>
                  <p:cNvSpPr>
                    <a:spLocks noChangeArrowheads="1"/>
                  </p:cNvSpPr>
                  <p:nvPr/>
                </p:nvSpPr>
                <p:spPr bwMode="auto">
                  <a:xfrm>
                    <a:off x="1437" y="1087"/>
                    <a:ext cx="8" cy="523"/>
                  </a:xfrm>
                  <a:prstGeom prst="rect">
                    <a:avLst/>
                  </a:prstGeom>
                  <a:solidFill>
                    <a:srgbClr val="AAAAAA"/>
                  </a:solidFill>
                  <a:ln w="9525">
                    <a:noFill/>
                    <a:miter lim="800000"/>
                    <a:headEnd/>
                    <a:tailEnd/>
                  </a:ln>
                </p:spPr>
                <p:txBody>
                  <a:bodyPr/>
                  <a:lstStyle/>
                  <a:p>
                    <a:endParaRPr lang="ja-JP" altLang="en-US"/>
                  </a:p>
                </p:txBody>
              </p:sp>
              <p:sp>
                <p:nvSpPr>
                  <p:cNvPr id="12888" name="Rectangle 167"/>
                  <p:cNvSpPr>
                    <a:spLocks noChangeArrowheads="1"/>
                  </p:cNvSpPr>
                  <p:nvPr/>
                </p:nvSpPr>
                <p:spPr bwMode="auto">
                  <a:xfrm>
                    <a:off x="1782" y="1087"/>
                    <a:ext cx="4" cy="523"/>
                  </a:xfrm>
                  <a:prstGeom prst="rect">
                    <a:avLst/>
                  </a:prstGeom>
                  <a:solidFill>
                    <a:srgbClr val="AAAAAA"/>
                  </a:solidFill>
                  <a:ln w="9525">
                    <a:noFill/>
                    <a:miter lim="800000"/>
                    <a:headEnd/>
                    <a:tailEnd/>
                  </a:ln>
                </p:spPr>
                <p:txBody>
                  <a:bodyPr/>
                  <a:lstStyle/>
                  <a:p>
                    <a:endParaRPr lang="ja-JP" altLang="en-US"/>
                  </a:p>
                </p:txBody>
              </p:sp>
              <p:sp>
                <p:nvSpPr>
                  <p:cNvPr id="12889" name="Rectangle 168"/>
                  <p:cNvSpPr>
                    <a:spLocks noChangeArrowheads="1"/>
                  </p:cNvSpPr>
                  <p:nvPr/>
                </p:nvSpPr>
                <p:spPr bwMode="auto">
                  <a:xfrm>
                    <a:off x="1445" y="1087"/>
                    <a:ext cx="337" cy="8"/>
                  </a:xfrm>
                  <a:prstGeom prst="rect">
                    <a:avLst/>
                  </a:prstGeom>
                  <a:solidFill>
                    <a:srgbClr val="ACACAC"/>
                  </a:solidFill>
                  <a:ln w="9525">
                    <a:noFill/>
                    <a:miter lim="800000"/>
                    <a:headEnd/>
                    <a:tailEnd/>
                  </a:ln>
                </p:spPr>
                <p:txBody>
                  <a:bodyPr/>
                  <a:lstStyle/>
                  <a:p>
                    <a:endParaRPr lang="ja-JP" altLang="en-US"/>
                  </a:p>
                </p:txBody>
              </p:sp>
              <p:sp>
                <p:nvSpPr>
                  <p:cNvPr id="12890" name="Rectangle 169"/>
                  <p:cNvSpPr>
                    <a:spLocks noChangeArrowheads="1"/>
                  </p:cNvSpPr>
                  <p:nvPr/>
                </p:nvSpPr>
                <p:spPr bwMode="auto">
                  <a:xfrm>
                    <a:off x="1445" y="1598"/>
                    <a:ext cx="337" cy="12"/>
                  </a:xfrm>
                  <a:prstGeom prst="rect">
                    <a:avLst/>
                  </a:prstGeom>
                  <a:solidFill>
                    <a:srgbClr val="ACACAC"/>
                  </a:solidFill>
                  <a:ln w="9525">
                    <a:noFill/>
                    <a:miter lim="800000"/>
                    <a:headEnd/>
                    <a:tailEnd/>
                  </a:ln>
                </p:spPr>
                <p:txBody>
                  <a:bodyPr/>
                  <a:lstStyle/>
                  <a:p>
                    <a:endParaRPr lang="ja-JP" altLang="en-US"/>
                  </a:p>
                </p:txBody>
              </p:sp>
              <p:sp>
                <p:nvSpPr>
                  <p:cNvPr id="12891" name="Rectangle 170"/>
                  <p:cNvSpPr>
                    <a:spLocks noChangeArrowheads="1"/>
                  </p:cNvSpPr>
                  <p:nvPr/>
                </p:nvSpPr>
                <p:spPr bwMode="auto">
                  <a:xfrm>
                    <a:off x="1445" y="1095"/>
                    <a:ext cx="4" cy="503"/>
                  </a:xfrm>
                  <a:prstGeom prst="rect">
                    <a:avLst/>
                  </a:prstGeom>
                  <a:solidFill>
                    <a:srgbClr val="ACACAC"/>
                  </a:solidFill>
                  <a:ln w="9525">
                    <a:noFill/>
                    <a:miter lim="800000"/>
                    <a:headEnd/>
                    <a:tailEnd/>
                  </a:ln>
                </p:spPr>
                <p:txBody>
                  <a:bodyPr/>
                  <a:lstStyle/>
                  <a:p>
                    <a:endParaRPr lang="ja-JP" altLang="en-US"/>
                  </a:p>
                </p:txBody>
              </p:sp>
              <p:sp>
                <p:nvSpPr>
                  <p:cNvPr id="12892" name="Rectangle 171"/>
                  <p:cNvSpPr>
                    <a:spLocks noChangeArrowheads="1"/>
                  </p:cNvSpPr>
                  <p:nvPr/>
                </p:nvSpPr>
                <p:spPr bwMode="auto">
                  <a:xfrm>
                    <a:off x="1774" y="1095"/>
                    <a:ext cx="8" cy="503"/>
                  </a:xfrm>
                  <a:prstGeom prst="rect">
                    <a:avLst/>
                  </a:prstGeom>
                  <a:solidFill>
                    <a:srgbClr val="ACACAC"/>
                  </a:solidFill>
                  <a:ln w="9525">
                    <a:noFill/>
                    <a:miter lim="800000"/>
                    <a:headEnd/>
                    <a:tailEnd/>
                  </a:ln>
                </p:spPr>
                <p:txBody>
                  <a:bodyPr/>
                  <a:lstStyle/>
                  <a:p>
                    <a:endParaRPr lang="ja-JP" altLang="en-US"/>
                  </a:p>
                </p:txBody>
              </p:sp>
              <p:sp>
                <p:nvSpPr>
                  <p:cNvPr id="12893" name="Rectangle 172"/>
                  <p:cNvSpPr>
                    <a:spLocks noChangeArrowheads="1"/>
                  </p:cNvSpPr>
                  <p:nvPr/>
                </p:nvSpPr>
                <p:spPr bwMode="auto">
                  <a:xfrm>
                    <a:off x="1449" y="1095"/>
                    <a:ext cx="325" cy="8"/>
                  </a:xfrm>
                  <a:prstGeom prst="rect">
                    <a:avLst/>
                  </a:prstGeom>
                  <a:solidFill>
                    <a:srgbClr val="ADADAD"/>
                  </a:solidFill>
                  <a:ln w="9525">
                    <a:noFill/>
                    <a:miter lim="800000"/>
                    <a:headEnd/>
                    <a:tailEnd/>
                  </a:ln>
                </p:spPr>
                <p:txBody>
                  <a:bodyPr/>
                  <a:lstStyle/>
                  <a:p>
                    <a:endParaRPr lang="ja-JP" altLang="en-US"/>
                  </a:p>
                </p:txBody>
              </p:sp>
              <p:sp>
                <p:nvSpPr>
                  <p:cNvPr id="12894" name="Rectangle 173"/>
                  <p:cNvSpPr>
                    <a:spLocks noChangeArrowheads="1"/>
                  </p:cNvSpPr>
                  <p:nvPr/>
                </p:nvSpPr>
                <p:spPr bwMode="auto">
                  <a:xfrm>
                    <a:off x="1449" y="1590"/>
                    <a:ext cx="325" cy="8"/>
                  </a:xfrm>
                  <a:prstGeom prst="rect">
                    <a:avLst/>
                  </a:prstGeom>
                  <a:solidFill>
                    <a:srgbClr val="ADADAD"/>
                  </a:solidFill>
                  <a:ln w="9525">
                    <a:noFill/>
                    <a:miter lim="800000"/>
                    <a:headEnd/>
                    <a:tailEnd/>
                  </a:ln>
                </p:spPr>
                <p:txBody>
                  <a:bodyPr/>
                  <a:lstStyle/>
                  <a:p>
                    <a:endParaRPr lang="ja-JP" altLang="en-US"/>
                  </a:p>
                </p:txBody>
              </p:sp>
              <p:sp>
                <p:nvSpPr>
                  <p:cNvPr id="12895" name="Rectangle 174"/>
                  <p:cNvSpPr>
                    <a:spLocks noChangeArrowheads="1"/>
                  </p:cNvSpPr>
                  <p:nvPr/>
                </p:nvSpPr>
                <p:spPr bwMode="auto">
                  <a:xfrm>
                    <a:off x="1449" y="1103"/>
                    <a:ext cx="8" cy="487"/>
                  </a:xfrm>
                  <a:prstGeom prst="rect">
                    <a:avLst/>
                  </a:prstGeom>
                  <a:solidFill>
                    <a:srgbClr val="ADADAD"/>
                  </a:solidFill>
                  <a:ln w="9525">
                    <a:noFill/>
                    <a:miter lim="800000"/>
                    <a:headEnd/>
                    <a:tailEnd/>
                  </a:ln>
                </p:spPr>
                <p:txBody>
                  <a:bodyPr/>
                  <a:lstStyle/>
                  <a:p>
                    <a:endParaRPr lang="ja-JP" altLang="en-US"/>
                  </a:p>
                </p:txBody>
              </p:sp>
              <p:sp>
                <p:nvSpPr>
                  <p:cNvPr id="12896" name="Rectangle 175"/>
                  <p:cNvSpPr>
                    <a:spLocks noChangeArrowheads="1"/>
                  </p:cNvSpPr>
                  <p:nvPr/>
                </p:nvSpPr>
                <p:spPr bwMode="auto">
                  <a:xfrm>
                    <a:off x="1770" y="1103"/>
                    <a:ext cx="4" cy="487"/>
                  </a:xfrm>
                  <a:prstGeom prst="rect">
                    <a:avLst/>
                  </a:prstGeom>
                  <a:solidFill>
                    <a:srgbClr val="ADADAD"/>
                  </a:solidFill>
                  <a:ln w="9525">
                    <a:noFill/>
                    <a:miter lim="800000"/>
                    <a:headEnd/>
                    <a:tailEnd/>
                  </a:ln>
                </p:spPr>
                <p:txBody>
                  <a:bodyPr/>
                  <a:lstStyle/>
                  <a:p>
                    <a:endParaRPr lang="ja-JP" altLang="en-US"/>
                  </a:p>
                </p:txBody>
              </p:sp>
              <p:sp>
                <p:nvSpPr>
                  <p:cNvPr id="12897" name="Rectangle 176"/>
                  <p:cNvSpPr>
                    <a:spLocks noChangeArrowheads="1"/>
                  </p:cNvSpPr>
                  <p:nvPr/>
                </p:nvSpPr>
                <p:spPr bwMode="auto">
                  <a:xfrm>
                    <a:off x="1457" y="1103"/>
                    <a:ext cx="313" cy="12"/>
                  </a:xfrm>
                  <a:prstGeom prst="rect">
                    <a:avLst/>
                  </a:prstGeom>
                  <a:solidFill>
                    <a:srgbClr val="AFAFAF"/>
                  </a:solidFill>
                  <a:ln w="9525">
                    <a:noFill/>
                    <a:miter lim="800000"/>
                    <a:headEnd/>
                    <a:tailEnd/>
                  </a:ln>
                </p:spPr>
                <p:txBody>
                  <a:bodyPr/>
                  <a:lstStyle/>
                  <a:p>
                    <a:endParaRPr lang="ja-JP" altLang="en-US"/>
                  </a:p>
                </p:txBody>
              </p:sp>
              <p:sp>
                <p:nvSpPr>
                  <p:cNvPr id="12898" name="Rectangle 177"/>
                  <p:cNvSpPr>
                    <a:spLocks noChangeArrowheads="1"/>
                  </p:cNvSpPr>
                  <p:nvPr/>
                </p:nvSpPr>
                <p:spPr bwMode="auto">
                  <a:xfrm>
                    <a:off x="1457" y="1582"/>
                    <a:ext cx="313" cy="8"/>
                  </a:xfrm>
                  <a:prstGeom prst="rect">
                    <a:avLst/>
                  </a:prstGeom>
                  <a:solidFill>
                    <a:srgbClr val="AFAFAF"/>
                  </a:solidFill>
                  <a:ln w="9525">
                    <a:noFill/>
                    <a:miter lim="800000"/>
                    <a:headEnd/>
                    <a:tailEnd/>
                  </a:ln>
                </p:spPr>
                <p:txBody>
                  <a:bodyPr/>
                  <a:lstStyle/>
                  <a:p>
                    <a:endParaRPr lang="ja-JP" altLang="en-US"/>
                  </a:p>
                </p:txBody>
              </p:sp>
              <p:sp>
                <p:nvSpPr>
                  <p:cNvPr id="12899" name="Rectangle 178"/>
                  <p:cNvSpPr>
                    <a:spLocks noChangeArrowheads="1"/>
                  </p:cNvSpPr>
                  <p:nvPr/>
                </p:nvSpPr>
                <p:spPr bwMode="auto">
                  <a:xfrm>
                    <a:off x="1457" y="1115"/>
                    <a:ext cx="4" cy="467"/>
                  </a:xfrm>
                  <a:prstGeom prst="rect">
                    <a:avLst/>
                  </a:prstGeom>
                  <a:solidFill>
                    <a:srgbClr val="AFAFAF"/>
                  </a:solidFill>
                  <a:ln w="9525">
                    <a:noFill/>
                    <a:miter lim="800000"/>
                    <a:headEnd/>
                    <a:tailEnd/>
                  </a:ln>
                </p:spPr>
                <p:txBody>
                  <a:bodyPr/>
                  <a:lstStyle/>
                  <a:p>
                    <a:endParaRPr lang="ja-JP" altLang="en-US"/>
                  </a:p>
                </p:txBody>
              </p:sp>
              <p:sp>
                <p:nvSpPr>
                  <p:cNvPr id="12900" name="Rectangle 179"/>
                  <p:cNvSpPr>
                    <a:spLocks noChangeArrowheads="1"/>
                  </p:cNvSpPr>
                  <p:nvPr/>
                </p:nvSpPr>
                <p:spPr bwMode="auto">
                  <a:xfrm>
                    <a:off x="1762" y="1115"/>
                    <a:ext cx="8" cy="467"/>
                  </a:xfrm>
                  <a:prstGeom prst="rect">
                    <a:avLst/>
                  </a:prstGeom>
                  <a:solidFill>
                    <a:srgbClr val="AFAFAF"/>
                  </a:solidFill>
                  <a:ln w="9525">
                    <a:noFill/>
                    <a:miter lim="800000"/>
                    <a:headEnd/>
                    <a:tailEnd/>
                  </a:ln>
                </p:spPr>
                <p:txBody>
                  <a:bodyPr/>
                  <a:lstStyle/>
                  <a:p>
                    <a:endParaRPr lang="ja-JP" altLang="en-US"/>
                  </a:p>
                </p:txBody>
              </p:sp>
              <p:sp>
                <p:nvSpPr>
                  <p:cNvPr id="12901" name="Rectangle 180"/>
                  <p:cNvSpPr>
                    <a:spLocks noChangeArrowheads="1"/>
                  </p:cNvSpPr>
                  <p:nvPr/>
                </p:nvSpPr>
                <p:spPr bwMode="auto">
                  <a:xfrm>
                    <a:off x="1461" y="1115"/>
                    <a:ext cx="301" cy="8"/>
                  </a:xfrm>
                  <a:prstGeom prst="rect">
                    <a:avLst/>
                  </a:prstGeom>
                  <a:solidFill>
                    <a:srgbClr val="B0B0B0"/>
                  </a:solidFill>
                  <a:ln w="9525">
                    <a:noFill/>
                    <a:miter lim="800000"/>
                    <a:headEnd/>
                    <a:tailEnd/>
                  </a:ln>
                </p:spPr>
                <p:txBody>
                  <a:bodyPr/>
                  <a:lstStyle/>
                  <a:p>
                    <a:endParaRPr lang="ja-JP" altLang="en-US"/>
                  </a:p>
                </p:txBody>
              </p:sp>
              <p:sp>
                <p:nvSpPr>
                  <p:cNvPr id="12902" name="Rectangle 181"/>
                  <p:cNvSpPr>
                    <a:spLocks noChangeArrowheads="1"/>
                  </p:cNvSpPr>
                  <p:nvPr/>
                </p:nvSpPr>
                <p:spPr bwMode="auto">
                  <a:xfrm>
                    <a:off x="1461" y="1570"/>
                    <a:ext cx="301" cy="12"/>
                  </a:xfrm>
                  <a:prstGeom prst="rect">
                    <a:avLst/>
                  </a:prstGeom>
                  <a:solidFill>
                    <a:srgbClr val="B0B0B0"/>
                  </a:solidFill>
                  <a:ln w="9525">
                    <a:noFill/>
                    <a:miter lim="800000"/>
                    <a:headEnd/>
                    <a:tailEnd/>
                  </a:ln>
                </p:spPr>
                <p:txBody>
                  <a:bodyPr/>
                  <a:lstStyle/>
                  <a:p>
                    <a:endParaRPr lang="ja-JP" altLang="en-US"/>
                  </a:p>
                </p:txBody>
              </p:sp>
              <p:sp>
                <p:nvSpPr>
                  <p:cNvPr id="12903" name="Rectangle 182"/>
                  <p:cNvSpPr>
                    <a:spLocks noChangeArrowheads="1"/>
                  </p:cNvSpPr>
                  <p:nvPr/>
                </p:nvSpPr>
                <p:spPr bwMode="auto">
                  <a:xfrm>
                    <a:off x="1461" y="1123"/>
                    <a:ext cx="9" cy="447"/>
                  </a:xfrm>
                  <a:prstGeom prst="rect">
                    <a:avLst/>
                  </a:prstGeom>
                  <a:solidFill>
                    <a:srgbClr val="B0B0B0"/>
                  </a:solidFill>
                  <a:ln w="9525">
                    <a:noFill/>
                    <a:miter lim="800000"/>
                    <a:headEnd/>
                    <a:tailEnd/>
                  </a:ln>
                </p:spPr>
                <p:txBody>
                  <a:bodyPr/>
                  <a:lstStyle/>
                  <a:p>
                    <a:endParaRPr lang="ja-JP" altLang="en-US"/>
                  </a:p>
                </p:txBody>
              </p:sp>
              <p:sp>
                <p:nvSpPr>
                  <p:cNvPr id="12904" name="Rectangle 183"/>
                  <p:cNvSpPr>
                    <a:spLocks noChangeArrowheads="1"/>
                  </p:cNvSpPr>
                  <p:nvPr/>
                </p:nvSpPr>
                <p:spPr bwMode="auto">
                  <a:xfrm>
                    <a:off x="1758" y="1123"/>
                    <a:ext cx="4" cy="447"/>
                  </a:xfrm>
                  <a:prstGeom prst="rect">
                    <a:avLst/>
                  </a:prstGeom>
                  <a:solidFill>
                    <a:srgbClr val="B0B0B0"/>
                  </a:solidFill>
                  <a:ln w="9525">
                    <a:noFill/>
                    <a:miter lim="800000"/>
                    <a:headEnd/>
                    <a:tailEnd/>
                  </a:ln>
                </p:spPr>
                <p:txBody>
                  <a:bodyPr/>
                  <a:lstStyle/>
                  <a:p>
                    <a:endParaRPr lang="ja-JP" altLang="en-US"/>
                  </a:p>
                </p:txBody>
              </p:sp>
              <p:sp>
                <p:nvSpPr>
                  <p:cNvPr id="12905" name="Rectangle 184"/>
                  <p:cNvSpPr>
                    <a:spLocks noChangeArrowheads="1"/>
                  </p:cNvSpPr>
                  <p:nvPr/>
                </p:nvSpPr>
                <p:spPr bwMode="auto">
                  <a:xfrm>
                    <a:off x="1470" y="1123"/>
                    <a:ext cx="288" cy="8"/>
                  </a:xfrm>
                  <a:prstGeom prst="rect">
                    <a:avLst/>
                  </a:prstGeom>
                  <a:solidFill>
                    <a:srgbClr val="B1B1B1"/>
                  </a:solidFill>
                  <a:ln w="9525">
                    <a:noFill/>
                    <a:miter lim="800000"/>
                    <a:headEnd/>
                    <a:tailEnd/>
                  </a:ln>
                </p:spPr>
                <p:txBody>
                  <a:bodyPr/>
                  <a:lstStyle/>
                  <a:p>
                    <a:endParaRPr lang="ja-JP" altLang="en-US"/>
                  </a:p>
                </p:txBody>
              </p:sp>
              <p:sp>
                <p:nvSpPr>
                  <p:cNvPr id="12906" name="Rectangle 185"/>
                  <p:cNvSpPr>
                    <a:spLocks noChangeArrowheads="1"/>
                  </p:cNvSpPr>
                  <p:nvPr/>
                </p:nvSpPr>
                <p:spPr bwMode="auto">
                  <a:xfrm>
                    <a:off x="1470" y="1562"/>
                    <a:ext cx="288" cy="8"/>
                  </a:xfrm>
                  <a:prstGeom prst="rect">
                    <a:avLst/>
                  </a:prstGeom>
                  <a:solidFill>
                    <a:srgbClr val="B1B1B1"/>
                  </a:solidFill>
                  <a:ln w="9525">
                    <a:noFill/>
                    <a:miter lim="800000"/>
                    <a:headEnd/>
                    <a:tailEnd/>
                  </a:ln>
                </p:spPr>
                <p:txBody>
                  <a:bodyPr/>
                  <a:lstStyle/>
                  <a:p>
                    <a:endParaRPr lang="ja-JP" altLang="en-US"/>
                  </a:p>
                </p:txBody>
              </p:sp>
              <p:sp>
                <p:nvSpPr>
                  <p:cNvPr id="12907" name="Rectangle 186"/>
                  <p:cNvSpPr>
                    <a:spLocks noChangeArrowheads="1"/>
                  </p:cNvSpPr>
                  <p:nvPr/>
                </p:nvSpPr>
                <p:spPr bwMode="auto">
                  <a:xfrm>
                    <a:off x="1470" y="1131"/>
                    <a:ext cx="4" cy="431"/>
                  </a:xfrm>
                  <a:prstGeom prst="rect">
                    <a:avLst/>
                  </a:prstGeom>
                  <a:solidFill>
                    <a:srgbClr val="B1B1B1"/>
                  </a:solidFill>
                  <a:ln w="9525">
                    <a:noFill/>
                    <a:miter lim="800000"/>
                    <a:headEnd/>
                    <a:tailEnd/>
                  </a:ln>
                </p:spPr>
                <p:txBody>
                  <a:bodyPr/>
                  <a:lstStyle/>
                  <a:p>
                    <a:endParaRPr lang="ja-JP" altLang="en-US"/>
                  </a:p>
                </p:txBody>
              </p:sp>
              <p:sp>
                <p:nvSpPr>
                  <p:cNvPr id="12908" name="Rectangle 187"/>
                  <p:cNvSpPr>
                    <a:spLocks noChangeArrowheads="1"/>
                  </p:cNvSpPr>
                  <p:nvPr/>
                </p:nvSpPr>
                <p:spPr bwMode="auto">
                  <a:xfrm>
                    <a:off x="1750" y="1131"/>
                    <a:ext cx="8" cy="431"/>
                  </a:xfrm>
                  <a:prstGeom prst="rect">
                    <a:avLst/>
                  </a:prstGeom>
                  <a:solidFill>
                    <a:srgbClr val="B1B1B1"/>
                  </a:solidFill>
                  <a:ln w="9525">
                    <a:noFill/>
                    <a:miter lim="800000"/>
                    <a:headEnd/>
                    <a:tailEnd/>
                  </a:ln>
                </p:spPr>
                <p:txBody>
                  <a:bodyPr/>
                  <a:lstStyle/>
                  <a:p>
                    <a:endParaRPr lang="ja-JP" altLang="en-US"/>
                  </a:p>
                </p:txBody>
              </p:sp>
              <p:sp>
                <p:nvSpPr>
                  <p:cNvPr id="12909" name="Rectangle 188"/>
                  <p:cNvSpPr>
                    <a:spLocks noChangeArrowheads="1"/>
                  </p:cNvSpPr>
                  <p:nvPr/>
                </p:nvSpPr>
                <p:spPr bwMode="auto">
                  <a:xfrm>
                    <a:off x="1474" y="1131"/>
                    <a:ext cx="276" cy="13"/>
                  </a:xfrm>
                  <a:prstGeom prst="rect">
                    <a:avLst/>
                  </a:prstGeom>
                  <a:solidFill>
                    <a:srgbClr val="B3B3B3"/>
                  </a:solidFill>
                  <a:ln w="9525">
                    <a:noFill/>
                    <a:miter lim="800000"/>
                    <a:headEnd/>
                    <a:tailEnd/>
                  </a:ln>
                </p:spPr>
                <p:txBody>
                  <a:bodyPr/>
                  <a:lstStyle/>
                  <a:p>
                    <a:endParaRPr lang="ja-JP" altLang="en-US"/>
                  </a:p>
                </p:txBody>
              </p:sp>
              <p:sp>
                <p:nvSpPr>
                  <p:cNvPr id="12910" name="Rectangle 189"/>
                  <p:cNvSpPr>
                    <a:spLocks noChangeArrowheads="1"/>
                  </p:cNvSpPr>
                  <p:nvPr/>
                </p:nvSpPr>
                <p:spPr bwMode="auto">
                  <a:xfrm>
                    <a:off x="1474" y="1554"/>
                    <a:ext cx="276" cy="8"/>
                  </a:xfrm>
                  <a:prstGeom prst="rect">
                    <a:avLst/>
                  </a:prstGeom>
                  <a:solidFill>
                    <a:srgbClr val="B3B3B3"/>
                  </a:solidFill>
                  <a:ln w="9525">
                    <a:noFill/>
                    <a:miter lim="800000"/>
                    <a:headEnd/>
                    <a:tailEnd/>
                  </a:ln>
                </p:spPr>
                <p:txBody>
                  <a:bodyPr/>
                  <a:lstStyle/>
                  <a:p>
                    <a:endParaRPr lang="ja-JP" altLang="en-US"/>
                  </a:p>
                </p:txBody>
              </p:sp>
              <p:sp>
                <p:nvSpPr>
                  <p:cNvPr id="12911" name="Rectangle 190"/>
                  <p:cNvSpPr>
                    <a:spLocks noChangeArrowheads="1"/>
                  </p:cNvSpPr>
                  <p:nvPr/>
                </p:nvSpPr>
                <p:spPr bwMode="auto">
                  <a:xfrm>
                    <a:off x="1474" y="1144"/>
                    <a:ext cx="8" cy="410"/>
                  </a:xfrm>
                  <a:prstGeom prst="rect">
                    <a:avLst/>
                  </a:prstGeom>
                  <a:solidFill>
                    <a:srgbClr val="B3B3B3"/>
                  </a:solidFill>
                  <a:ln w="9525">
                    <a:noFill/>
                    <a:miter lim="800000"/>
                    <a:headEnd/>
                    <a:tailEnd/>
                  </a:ln>
                </p:spPr>
                <p:txBody>
                  <a:bodyPr/>
                  <a:lstStyle/>
                  <a:p>
                    <a:endParaRPr lang="ja-JP" altLang="en-US"/>
                  </a:p>
                </p:txBody>
              </p:sp>
              <p:sp>
                <p:nvSpPr>
                  <p:cNvPr id="12912" name="Rectangle 191"/>
                  <p:cNvSpPr>
                    <a:spLocks noChangeArrowheads="1"/>
                  </p:cNvSpPr>
                  <p:nvPr/>
                </p:nvSpPr>
                <p:spPr bwMode="auto">
                  <a:xfrm>
                    <a:off x="1742" y="1144"/>
                    <a:ext cx="8" cy="410"/>
                  </a:xfrm>
                  <a:prstGeom prst="rect">
                    <a:avLst/>
                  </a:prstGeom>
                  <a:solidFill>
                    <a:srgbClr val="B3B3B3"/>
                  </a:solidFill>
                  <a:ln w="9525">
                    <a:noFill/>
                    <a:miter lim="800000"/>
                    <a:headEnd/>
                    <a:tailEnd/>
                  </a:ln>
                </p:spPr>
                <p:txBody>
                  <a:bodyPr/>
                  <a:lstStyle/>
                  <a:p>
                    <a:endParaRPr lang="ja-JP" altLang="en-US"/>
                  </a:p>
                </p:txBody>
              </p:sp>
              <p:sp>
                <p:nvSpPr>
                  <p:cNvPr id="12913" name="Rectangle 192"/>
                  <p:cNvSpPr>
                    <a:spLocks noChangeArrowheads="1"/>
                  </p:cNvSpPr>
                  <p:nvPr/>
                </p:nvSpPr>
                <p:spPr bwMode="auto">
                  <a:xfrm>
                    <a:off x="1482" y="1144"/>
                    <a:ext cx="260" cy="8"/>
                  </a:xfrm>
                  <a:prstGeom prst="rect">
                    <a:avLst/>
                  </a:prstGeom>
                  <a:solidFill>
                    <a:srgbClr val="B4B4B4"/>
                  </a:solidFill>
                  <a:ln w="9525">
                    <a:noFill/>
                    <a:miter lim="800000"/>
                    <a:headEnd/>
                    <a:tailEnd/>
                  </a:ln>
                </p:spPr>
                <p:txBody>
                  <a:bodyPr/>
                  <a:lstStyle/>
                  <a:p>
                    <a:endParaRPr lang="ja-JP" altLang="en-US"/>
                  </a:p>
                </p:txBody>
              </p:sp>
              <p:sp>
                <p:nvSpPr>
                  <p:cNvPr id="12914" name="Rectangle 193"/>
                  <p:cNvSpPr>
                    <a:spLocks noChangeArrowheads="1"/>
                  </p:cNvSpPr>
                  <p:nvPr/>
                </p:nvSpPr>
                <p:spPr bwMode="auto">
                  <a:xfrm>
                    <a:off x="1482" y="1541"/>
                    <a:ext cx="260" cy="13"/>
                  </a:xfrm>
                  <a:prstGeom prst="rect">
                    <a:avLst/>
                  </a:prstGeom>
                  <a:solidFill>
                    <a:srgbClr val="B4B4B4"/>
                  </a:solidFill>
                  <a:ln w="9525">
                    <a:noFill/>
                    <a:miter lim="800000"/>
                    <a:headEnd/>
                    <a:tailEnd/>
                  </a:ln>
                </p:spPr>
                <p:txBody>
                  <a:bodyPr/>
                  <a:lstStyle/>
                  <a:p>
                    <a:endParaRPr lang="ja-JP" altLang="en-US"/>
                  </a:p>
                </p:txBody>
              </p:sp>
              <p:sp>
                <p:nvSpPr>
                  <p:cNvPr id="12915" name="Rectangle 194"/>
                  <p:cNvSpPr>
                    <a:spLocks noChangeArrowheads="1"/>
                  </p:cNvSpPr>
                  <p:nvPr/>
                </p:nvSpPr>
                <p:spPr bwMode="auto">
                  <a:xfrm>
                    <a:off x="1482" y="1152"/>
                    <a:ext cx="4" cy="389"/>
                  </a:xfrm>
                  <a:prstGeom prst="rect">
                    <a:avLst/>
                  </a:prstGeom>
                  <a:solidFill>
                    <a:srgbClr val="B4B4B4"/>
                  </a:solidFill>
                  <a:ln w="9525">
                    <a:noFill/>
                    <a:miter lim="800000"/>
                    <a:headEnd/>
                    <a:tailEnd/>
                  </a:ln>
                </p:spPr>
                <p:txBody>
                  <a:bodyPr/>
                  <a:lstStyle/>
                  <a:p>
                    <a:endParaRPr lang="ja-JP" altLang="en-US"/>
                  </a:p>
                </p:txBody>
              </p:sp>
              <p:sp>
                <p:nvSpPr>
                  <p:cNvPr id="12916" name="Rectangle 195"/>
                  <p:cNvSpPr>
                    <a:spLocks noChangeArrowheads="1"/>
                  </p:cNvSpPr>
                  <p:nvPr/>
                </p:nvSpPr>
                <p:spPr bwMode="auto">
                  <a:xfrm>
                    <a:off x="1738" y="1152"/>
                    <a:ext cx="4" cy="389"/>
                  </a:xfrm>
                  <a:prstGeom prst="rect">
                    <a:avLst/>
                  </a:prstGeom>
                  <a:solidFill>
                    <a:srgbClr val="B4B4B4"/>
                  </a:solidFill>
                  <a:ln w="9525">
                    <a:noFill/>
                    <a:miter lim="800000"/>
                    <a:headEnd/>
                    <a:tailEnd/>
                  </a:ln>
                </p:spPr>
                <p:txBody>
                  <a:bodyPr/>
                  <a:lstStyle/>
                  <a:p>
                    <a:endParaRPr lang="ja-JP" altLang="en-US"/>
                  </a:p>
                </p:txBody>
              </p:sp>
              <p:sp>
                <p:nvSpPr>
                  <p:cNvPr id="12917" name="Rectangle 196"/>
                  <p:cNvSpPr>
                    <a:spLocks noChangeArrowheads="1"/>
                  </p:cNvSpPr>
                  <p:nvPr/>
                </p:nvSpPr>
                <p:spPr bwMode="auto">
                  <a:xfrm>
                    <a:off x="1486" y="1152"/>
                    <a:ext cx="252" cy="8"/>
                  </a:xfrm>
                  <a:prstGeom prst="rect">
                    <a:avLst/>
                  </a:prstGeom>
                  <a:solidFill>
                    <a:srgbClr val="B5B5B5"/>
                  </a:solidFill>
                  <a:ln w="9525">
                    <a:noFill/>
                    <a:miter lim="800000"/>
                    <a:headEnd/>
                    <a:tailEnd/>
                  </a:ln>
                </p:spPr>
                <p:txBody>
                  <a:bodyPr/>
                  <a:lstStyle/>
                  <a:p>
                    <a:endParaRPr lang="ja-JP" altLang="en-US"/>
                  </a:p>
                </p:txBody>
              </p:sp>
              <p:sp>
                <p:nvSpPr>
                  <p:cNvPr id="12918" name="Rectangle 197"/>
                  <p:cNvSpPr>
                    <a:spLocks noChangeArrowheads="1"/>
                  </p:cNvSpPr>
                  <p:nvPr/>
                </p:nvSpPr>
                <p:spPr bwMode="auto">
                  <a:xfrm>
                    <a:off x="1486" y="1533"/>
                    <a:ext cx="252" cy="8"/>
                  </a:xfrm>
                  <a:prstGeom prst="rect">
                    <a:avLst/>
                  </a:prstGeom>
                  <a:solidFill>
                    <a:srgbClr val="B5B5B5"/>
                  </a:solidFill>
                  <a:ln w="9525">
                    <a:noFill/>
                    <a:miter lim="800000"/>
                    <a:headEnd/>
                    <a:tailEnd/>
                  </a:ln>
                </p:spPr>
                <p:txBody>
                  <a:bodyPr/>
                  <a:lstStyle/>
                  <a:p>
                    <a:endParaRPr lang="ja-JP" altLang="en-US"/>
                  </a:p>
                </p:txBody>
              </p:sp>
              <p:sp>
                <p:nvSpPr>
                  <p:cNvPr id="12919" name="Rectangle 198"/>
                  <p:cNvSpPr>
                    <a:spLocks noChangeArrowheads="1"/>
                  </p:cNvSpPr>
                  <p:nvPr/>
                </p:nvSpPr>
                <p:spPr bwMode="auto">
                  <a:xfrm>
                    <a:off x="1486" y="1160"/>
                    <a:ext cx="8" cy="373"/>
                  </a:xfrm>
                  <a:prstGeom prst="rect">
                    <a:avLst/>
                  </a:prstGeom>
                  <a:solidFill>
                    <a:srgbClr val="B5B5B5"/>
                  </a:solidFill>
                  <a:ln w="9525">
                    <a:noFill/>
                    <a:miter lim="800000"/>
                    <a:headEnd/>
                    <a:tailEnd/>
                  </a:ln>
                </p:spPr>
                <p:txBody>
                  <a:bodyPr/>
                  <a:lstStyle/>
                  <a:p>
                    <a:endParaRPr lang="ja-JP" altLang="en-US"/>
                  </a:p>
                </p:txBody>
              </p:sp>
              <p:sp>
                <p:nvSpPr>
                  <p:cNvPr id="12920" name="Rectangle 199"/>
                  <p:cNvSpPr>
                    <a:spLocks noChangeArrowheads="1"/>
                  </p:cNvSpPr>
                  <p:nvPr/>
                </p:nvSpPr>
                <p:spPr bwMode="auto">
                  <a:xfrm>
                    <a:off x="1729" y="1160"/>
                    <a:ext cx="9" cy="373"/>
                  </a:xfrm>
                  <a:prstGeom prst="rect">
                    <a:avLst/>
                  </a:prstGeom>
                  <a:solidFill>
                    <a:srgbClr val="B5B5B5"/>
                  </a:solidFill>
                  <a:ln w="9525">
                    <a:noFill/>
                    <a:miter lim="800000"/>
                    <a:headEnd/>
                    <a:tailEnd/>
                  </a:ln>
                </p:spPr>
                <p:txBody>
                  <a:bodyPr/>
                  <a:lstStyle/>
                  <a:p>
                    <a:endParaRPr lang="ja-JP" altLang="en-US"/>
                  </a:p>
                </p:txBody>
              </p:sp>
              <p:sp>
                <p:nvSpPr>
                  <p:cNvPr id="12921" name="Rectangle 200"/>
                  <p:cNvSpPr>
                    <a:spLocks noChangeArrowheads="1"/>
                  </p:cNvSpPr>
                  <p:nvPr/>
                </p:nvSpPr>
                <p:spPr bwMode="auto">
                  <a:xfrm>
                    <a:off x="1494" y="1160"/>
                    <a:ext cx="235" cy="12"/>
                  </a:xfrm>
                  <a:prstGeom prst="rect">
                    <a:avLst/>
                  </a:prstGeom>
                  <a:solidFill>
                    <a:srgbClr val="B6B6B6"/>
                  </a:solidFill>
                  <a:ln w="9525">
                    <a:noFill/>
                    <a:miter lim="800000"/>
                    <a:headEnd/>
                    <a:tailEnd/>
                  </a:ln>
                </p:spPr>
                <p:txBody>
                  <a:bodyPr/>
                  <a:lstStyle/>
                  <a:p>
                    <a:endParaRPr lang="ja-JP" altLang="en-US"/>
                  </a:p>
                </p:txBody>
              </p:sp>
              <p:sp>
                <p:nvSpPr>
                  <p:cNvPr id="12922" name="Rectangle 201"/>
                  <p:cNvSpPr>
                    <a:spLocks noChangeArrowheads="1"/>
                  </p:cNvSpPr>
                  <p:nvPr/>
                </p:nvSpPr>
                <p:spPr bwMode="auto">
                  <a:xfrm>
                    <a:off x="1494" y="1521"/>
                    <a:ext cx="235" cy="12"/>
                  </a:xfrm>
                  <a:prstGeom prst="rect">
                    <a:avLst/>
                  </a:prstGeom>
                  <a:solidFill>
                    <a:srgbClr val="B6B6B6"/>
                  </a:solidFill>
                  <a:ln w="9525">
                    <a:noFill/>
                    <a:miter lim="800000"/>
                    <a:headEnd/>
                    <a:tailEnd/>
                  </a:ln>
                </p:spPr>
                <p:txBody>
                  <a:bodyPr/>
                  <a:lstStyle/>
                  <a:p>
                    <a:endParaRPr lang="ja-JP" altLang="en-US"/>
                  </a:p>
                </p:txBody>
              </p:sp>
              <p:sp>
                <p:nvSpPr>
                  <p:cNvPr id="12923" name="Rectangle 202"/>
                  <p:cNvSpPr>
                    <a:spLocks noChangeArrowheads="1"/>
                  </p:cNvSpPr>
                  <p:nvPr/>
                </p:nvSpPr>
                <p:spPr bwMode="auto">
                  <a:xfrm>
                    <a:off x="1494" y="1172"/>
                    <a:ext cx="4" cy="349"/>
                  </a:xfrm>
                  <a:prstGeom prst="rect">
                    <a:avLst/>
                  </a:prstGeom>
                  <a:solidFill>
                    <a:srgbClr val="B6B6B6"/>
                  </a:solidFill>
                  <a:ln w="9525">
                    <a:noFill/>
                    <a:miter lim="800000"/>
                    <a:headEnd/>
                    <a:tailEnd/>
                  </a:ln>
                </p:spPr>
                <p:txBody>
                  <a:bodyPr/>
                  <a:lstStyle/>
                  <a:p>
                    <a:endParaRPr lang="ja-JP" altLang="en-US"/>
                  </a:p>
                </p:txBody>
              </p:sp>
              <p:sp>
                <p:nvSpPr>
                  <p:cNvPr id="12924" name="Rectangle 203"/>
                  <p:cNvSpPr>
                    <a:spLocks noChangeArrowheads="1"/>
                  </p:cNvSpPr>
                  <p:nvPr/>
                </p:nvSpPr>
                <p:spPr bwMode="auto">
                  <a:xfrm>
                    <a:off x="1725" y="1172"/>
                    <a:ext cx="4" cy="349"/>
                  </a:xfrm>
                  <a:prstGeom prst="rect">
                    <a:avLst/>
                  </a:prstGeom>
                  <a:solidFill>
                    <a:srgbClr val="B6B6B6"/>
                  </a:solidFill>
                  <a:ln w="9525">
                    <a:noFill/>
                    <a:miter lim="800000"/>
                    <a:headEnd/>
                    <a:tailEnd/>
                  </a:ln>
                </p:spPr>
                <p:txBody>
                  <a:bodyPr/>
                  <a:lstStyle/>
                  <a:p>
                    <a:endParaRPr lang="ja-JP" altLang="en-US"/>
                  </a:p>
                </p:txBody>
              </p:sp>
              <p:sp>
                <p:nvSpPr>
                  <p:cNvPr id="12925" name="Rectangle 204"/>
                  <p:cNvSpPr>
                    <a:spLocks noChangeArrowheads="1"/>
                  </p:cNvSpPr>
                  <p:nvPr/>
                </p:nvSpPr>
                <p:spPr bwMode="auto">
                  <a:xfrm>
                    <a:off x="1498" y="1172"/>
                    <a:ext cx="227" cy="8"/>
                  </a:xfrm>
                  <a:prstGeom prst="rect">
                    <a:avLst/>
                  </a:prstGeom>
                  <a:solidFill>
                    <a:srgbClr val="B7B7B7"/>
                  </a:solidFill>
                  <a:ln w="9525">
                    <a:noFill/>
                    <a:miter lim="800000"/>
                    <a:headEnd/>
                    <a:tailEnd/>
                  </a:ln>
                </p:spPr>
                <p:txBody>
                  <a:bodyPr/>
                  <a:lstStyle/>
                  <a:p>
                    <a:endParaRPr lang="ja-JP" altLang="en-US"/>
                  </a:p>
                </p:txBody>
              </p:sp>
              <p:sp>
                <p:nvSpPr>
                  <p:cNvPr id="12926" name="Rectangle 205"/>
                  <p:cNvSpPr>
                    <a:spLocks noChangeArrowheads="1"/>
                  </p:cNvSpPr>
                  <p:nvPr/>
                </p:nvSpPr>
                <p:spPr bwMode="auto">
                  <a:xfrm>
                    <a:off x="1498" y="1513"/>
                    <a:ext cx="227" cy="8"/>
                  </a:xfrm>
                  <a:prstGeom prst="rect">
                    <a:avLst/>
                  </a:prstGeom>
                  <a:solidFill>
                    <a:srgbClr val="B7B7B7"/>
                  </a:solidFill>
                  <a:ln w="9525">
                    <a:noFill/>
                    <a:miter lim="800000"/>
                    <a:headEnd/>
                    <a:tailEnd/>
                  </a:ln>
                </p:spPr>
                <p:txBody>
                  <a:bodyPr/>
                  <a:lstStyle/>
                  <a:p>
                    <a:endParaRPr lang="ja-JP" altLang="en-US"/>
                  </a:p>
                </p:txBody>
              </p:sp>
              <p:sp>
                <p:nvSpPr>
                  <p:cNvPr id="12927" name="Rectangle 206"/>
                  <p:cNvSpPr>
                    <a:spLocks noChangeArrowheads="1"/>
                  </p:cNvSpPr>
                  <p:nvPr/>
                </p:nvSpPr>
                <p:spPr bwMode="auto">
                  <a:xfrm>
                    <a:off x="1498" y="1180"/>
                    <a:ext cx="8" cy="333"/>
                  </a:xfrm>
                  <a:prstGeom prst="rect">
                    <a:avLst/>
                  </a:prstGeom>
                  <a:solidFill>
                    <a:srgbClr val="B7B7B7"/>
                  </a:solidFill>
                  <a:ln w="9525">
                    <a:noFill/>
                    <a:miter lim="800000"/>
                    <a:headEnd/>
                    <a:tailEnd/>
                  </a:ln>
                </p:spPr>
                <p:txBody>
                  <a:bodyPr/>
                  <a:lstStyle/>
                  <a:p>
                    <a:endParaRPr lang="ja-JP" altLang="en-US"/>
                  </a:p>
                </p:txBody>
              </p:sp>
              <p:sp>
                <p:nvSpPr>
                  <p:cNvPr id="12928" name="Rectangle 207"/>
                  <p:cNvSpPr>
                    <a:spLocks noChangeArrowheads="1"/>
                  </p:cNvSpPr>
                  <p:nvPr/>
                </p:nvSpPr>
                <p:spPr bwMode="auto">
                  <a:xfrm>
                    <a:off x="1717" y="1180"/>
                    <a:ext cx="8" cy="333"/>
                  </a:xfrm>
                  <a:prstGeom prst="rect">
                    <a:avLst/>
                  </a:prstGeom>
                  <a:solidFill>
                    <a:srgbClr val="B7B7B7"/>
                  </a:solidFill>
                  <a:ln w="9525">
                    <a:noFill/>
                    <a:miter lim="800000"/>
                    <a:headEnd/>
                    <a:tailEnd/>
                  </a:ln>
                </p:spPr>
                <p:txBody>
                  <a:bodyPr/>
                  <a:lstStyle/>
                  <a:p>
                    <a:endParaRPr lang="ja-JP" altLang="en-US"/>
                  </a:p>
                </p:txBody>
              </p:sp>
              <p:sp>
                <p:nvSpPr>
                  <p:cNvPr id="12929" name="Rectangle 208"/>
                  <p:cNvSpPr>
                    <a:spLocks noChangeArrowheads="1"/>
                  </p:cNvSpPr>
                  <p:nvPr/>
                </p:nvSpPr>
                <p:spPr bwMode="auto">
                  <a:xfrm>
                    <a:off x="1506" y="1180"/>
                    <a:ext cx="211" cy="12"/>
                  </a:xfrm>
                  <a:prstGeom prst="rect">
                    <a:avLst/>
                  </a:prstGeom>
                  <a:solidFill>
                    <a:srgbClr val="B8B8B8"/>
                  </a:solidFill>
                  <a:ln w="9525">
                    <a:noFill/>
                    <a:miter lim="800000"/>
                    <a:headEnd/>
                    <a:tailEnd/>
                  </a:ln>
                </p:spPr>
                <p:txBody>
                  <a:bodyPr/>
                  <a:lstStyle/>
                  <a:p>
                    <a:endParaRPr lang="ja-JP" altLang="en-US"/>
                  </a:p>
                </p:txBody>
              </p:sp>
              <p:sp>
                <p:nvSpPr>
                  <p:cNvPr id="12930" name="Rectangle 209"/>
                  <p:cNvSpPr>
                    <a:spLocks noChangeArrowheads="1"/>
                  </p:cNvSpPr>
                  <p:nvPr/>
                </p:nvSpPr>
                <p:spPr bwMode="auto">
                  <a:xfrm>
                    <a:off x="1506" y="1505"/>
                    <a:ext cx="211" cy="8"/>
                  </a:xfrm>
                  <a:prstGeom prst="rect">
                    <a:avLst/>
                  </a:prstGeom>
                  <a:solidFill>
                    <a:srgbClr val="B8B8B8"/>
                  </a:solidFill>
                  <a:ln w="9525">
                    <a:noFill/>
                    <a:miter lim="800000"/>
                    <a:headEnd/>
                    <a:tailEnd/>
                  </a:ln>
                </p:spPr>
                <p:txBody>
                  <a:bodyPr/>
                  <a:lstStyle/>
                  <a:p>
                    <a:endParaRPr lang="ja-JP" altLang="en-US"/>
                  </a:p>
                </p:txBody>
              </p:sp>
              <p:sp>
                <p:nvSpPr>
                  <p:cNvPr id="12931" name="Rectangle 210"/>
                  <p:cNvSpPr>
                    <a:spLocks noChangeArrowheads="1"/>
                  </p:cNvSpPr>
                  <p:nvPr/>
                </p:nvSpPr>
                <p:spPr bwMode="auto">
                  <a:xfrm>
                    <a:off x="1506" y="1192"/>
                    <a:ext cx="4" cy="313"/>
                  </a:xfrm>
                  <a:prstGeom prst="rect">
                    <a:avLst/>
                  </a:prstGeom>
                  <a:solidFill>
                    <a:srgbClr val="B8B8B8"/>
                  </a:solidFill>
                  <a:ln w="9525">
                    <a:noFill/>
                    <a:miter lim="800000"/>
                    <a:headEnd/>
                    <a:tailEnd/>
                  </a:ln>
                </p:spPr>
                <p:txBody>
                  <a:bodyPr/>
                  <a:lstStyle/>
                  <a:p>
                    <a:endParaRPr lang="ja-JP" altLang="en-US"/>
                  </a:p>
                </p:txBody>
              </p:sp>
              <p:sp>
                <p:nvSpPr>
                  <p:cNvPr id="12932" name="Rectangle 211"/>
                  <p:cNvSpPr>
                    <a:spLocks noChangeArrowheads="1"/>
                  </p:cNvSpPr>
                  <p:nvPr/>
                </p:nvSpPr>
                <p:spPr bwMode="auto">
                  <a:xfrm>
                    <a:off x="1713" y="1192"/>
                    <a:ext cx="4" cy="313"/>
                  </a:xfrm>
                  <a:prstGeom prst="rect">
                    <a:avLst/>
                  </a:prstGeom>
                  <a:solidFill>
                    <a:srgbClr val="B8B8B8"/>
                  </a:solidFill>
                  <a:ln w="9525">
                    <a:noFill/>
                    <a:miter lim="800000"/>
                    <a:headEnd/>
                    <a:tailEnd/>
                  </a:ln>
                </p:spPr>
                <p:txBody>
                  <a:bodyPr/>
                  <a:lstStyle/>
                  <a:p>
                    <a:endParaRPr lang="ja-JP" altLang="en-US"/>
                  </a:p>
                </p:txBody>
              </p:sp>
              <p:sp>
                <p:nvSpPr>
                  <p:cNvPr id="12933" name="Rectangle 212"/>
                  <p:cNvSpPr>
                    <a:spLocks noChangeArrowheads="1"/>
                  </p:cNvSpPr>
                  <p:nvPr/>
                </p:nvSpPr>
                <p:spPr bwMode="auto">
                  <a:xfrm>
                    <a:off x="1510" y="1192"/>
                    <a:ext cx="203" cy="8"/>
                  </a:xfrm>
                  <a:prstGeom prst="rect">
                    <a:avLst/>
                  </a:prstGeom>
                  <a:solidFill>
                    <a:srgbClr val="B8B8B8"/>
                  </a:solidFill>
                  <a:ln w="9525">
                    <a:noFill/>
                    <a:miter lim="800000"/>
                    <a:headEnd/>
                    <a:tailEnd/>
                  </a:ln>
                </p:spPr>
                <p:txBody>
                  <a:bodyPr/>
                  <a:lstStyle/>
                  <a:p>
                    <a:endParaRPr lang="ja-JP" altLang="en-US"/>
                  </a:p>
                </p:txBody>
              </p:sp>
              <p:sp>
                <p:nvSpPr>
                  <p:cNvPr id="12934" name="Rectangle 213"/>
                  <p:cNvSpPr>
                    <a:spLocks noChangeArrowheads="1"/>
                  </p:cNvSpPr>
                  <p:nvPr/>
                </p:nvSpPr>
                <p:spPr bwMode="auto">
                  <a:xfrm>
                    <a:off x="1510" y="1493"/>
                    <a:ext cx="203" cy="12"/>
                  </a:xfrm>
                  <a:prstGeom prst="rect">
                    <a:avLst/>
                  </a:prstGeom>
                  <a:solidFill>
                    <a:srgbClr val="B8B8B8"/>
                  </a:solidFill>
                  <a:ln w="9525">
                    <a:noFill/>
                    <a:miter lim="800000"/>
                    <a:headEnd/>
                    <a:tailEnd/>
                  </a:ln>
                </p:spPr>
                <p:txBody>
                  <a:bodyPr/>
                  <a:lstStyle/>
                  <a:p>
                    <a:endParaRPr lang="ja-JP" altLang="en-US"/>
                  </a:p>
                </p:txBody>
              </p:sp>
              <p:sp>
                <p:nvSpPr>
                  <p:cNvPr id="12935" name="Rectangle 214"/>
                  <p:cNvSpPr>
                    <a:spLocks noChangeArrowheads="1"/>
                  </p:cNvSpPr>
                  <p:nvPr/>
                </p:nvSpPr>
                <p:spPr bwMode="auto">
                  <a:xfrm>
                    <a:off x="1510" y="1200"/>
                    <a:ext cx="8" cy="293"/>
                  </a:xfrm>
                  <a:prstGeom prst="rect">
                    <a:avLst/>
                  </a:prstGeom>
                  <a:solidFill>
                    <a:srgbClr val="B8B8B8"/>
                  </a:solidFill>
                  <a:ln w="9525">
                    <a:noFill/>
                    <a:miter lim="800000"/>
                    <a:headEnd/>
                    <a:tailEnd/>
                  </a:ln>
                </p:spPr>
                <p:txBody>
                  <a:bodyPr/>
                  <a:lstStyle/>
                  <a:p>
                    <a:endParaRPr lang="ja-JP" altLang="en-US"/>
                  </a:p>
                </p:txBody>
              </p:sp>
              <p:sp>
                <p:nvSpPr>
                  <p:cNvPr id="12936" name="Rectangle 215"/>
                  <p:cNvSpPr>
                    <a:spLocks noChangeArrowheads="1"/>
                  </p:cNvSpPr>
                  <p:nvPr/>
                </p:nvSpPr>
                <p:spPr bwMode="auto">
                  <a:xfrm>
                    <a:off x="1705" y="1200"/>
                    <a:ext cx="8" cy="293"/>
                  </a:xfrm>
                  <a:prstGeom prst="rect">
                    <a:avLst/>
                  </a:prstGeom>
                  <a:solidFill>
                    <a:srgbClr val="B8B8B8"/>
                  </a:solidFill>
                  <a:ln w="9525">
                    <a:noFill/>
                    <a:miter lim="800000"/>
                    <a:headEnd/>
                    <a:tailEnd/>
                  </a:ln>
                </p:spPr>
                <p:txBody>
                  <a:bodyPr/>
                  <a:lstStyle/>
                  <a:p>
                    <a:endParaRPr lang="ja-JP" altLang="en-US"/>
                  </a:p>
                </p:txBody>
              </p:sp>
            </p:grpSp>
            <p:sp>
              <p:nvSpPr>
                <p:cNvPr id="12680" name="Rectangle 216"/>
                <p:cNvSpPr>
                  <a:spLocks noChangeArrowheads="1"/>
                </p:cNvSpPr>
                <p:nvPr/>
              </p:nvSpPr>
              <p:spPr bwMode="auto">
                <a:xfrm>
                  <a:off x="1518" y="1200"/>
                  <a:ext cx="187" cy="8"/>
                </a:xfrm>
                <a:prstGeom prst="rect">
                  <a:avLst/>
                </a:prstGeom>
                <a:solidFill>
                  <a:srgbClr val="B9B9B9"/>
                </a:solidFill>
                <a:ln w="9525">
                  <a:noFill/>
                  <a:miter lim="800000"/>
                  <a:headEnd/>
                  <a:tailEnd/>
                </a:ln>
              </p:spPr>
              <p:txBody>
                <a:bodyPr/>
                <a:lstStyle/>
                <a:p>
                  <a:endParaRPr lang="ja-JP" altLang="en-US"/>
                </a:p>
              </p:txBody>
            </p:sp>
            <p:sp>
              <p:nvSpPr>
                <p:cNvPr id="12681" name="Rectangle 217"/>
                <p:cNvSpPr>
                  <a:spLocks noChangeArrowheads="1"/>
                </p:cNvSpPr>
                <p:nvPr/>
              </p:nvSpPr>
              <p:spPr bwMode="auto">
                <a:xfrm>
                  <a:off x="1518" y="1485"/>
                  <a:ext cx="187" cy="8"/>
                </a:xfrm>
                <a:prstGeom prst="rect">
                  <a:avLst/>
                </a:prstGeom>
                <a:solidFill>
                  <a:srgbClr val="B9B9B9"/>
                </a:solidFill>
                <a:ln w="9525">
                  <a:noFill/>
                  <a:miter lim="800000"/>
                  <a:headEnd/>
                  <a:tailEnd/>
                </a:ln>
              </p:spPr>
              <p:txBody>
                <a:bodyPr/>
                <a:lstStyle/>
                <a:p>
                  <a:endParaRPr lang="ja-JP" altLang="en-US"/>
                </a:p>
              </p:txBody>
            </p:sp>
            <p:sp>
              <p:nvSpPr>
                <p:cNvPr id="12682" name="Rectangle 218"/>
                <p:cNvSpPr>
                  <a:spLocks noChangeArrowheads="1"/>
                </p:cNvSpPr>
                <p:nvPr/>
              </p:nvSpPr>
              <p:spPr bwMode="auto">
                <a:xfrm>
                  <a:off x="1518" y="1208"/>
                  <a:ext cx="4" cy="277"/>
                </a:xfrm>
                <a:prstGeom prst="rect">
                  <a:avLst/>
                </a:prstGeom>
                <a:solidFill>
                  <a:srgbClr val="B9B9B9"/>
                </a:solidFill>
                <a:ln w="9525">
                  <a:noFill/>
                  <a:miter lim="800000"/>
                  <a:headEnd/>
                  <a:tailEnd/>
                </a:ln>
              </p:spPr>
              <p:txBody>
                <a:bodyPr/>
                <a:lstStyle/>
                <a:p>
                  <a:endParaRPr lang="ja-JP" altLang="en-US"/>
                </a:p>
              </p:txBody>
            </p:sp>
            <p:sp>
              <p:nvSpPr>
                <p:cNvPr id="12683" name="Rectangle 219"/>
                <p:cNvSpPr>
                  <a:spLocks noChangeArrowheads="1"/>
                </p:cNvSpPr>
                <p:nvPr/>
              </p:nvSpPr>
              <p:spPr bwMode="auto">
                <a:xfrm>
                  <a:off x="1701" y="1208"/>
                  <a:ext cx="4" cy="277"/>
                </a:xfrm>
                <a:prstGeom prst="rect">
                  <a:avLst/>
                </a:prstGeom>
                <a:solidFill>
                  <a:srgbClr val="B9B9B9"/>
                </a:solidFill>
                <a:ln w="9525">
                  <a:noFill/>
                  <a:miter lim="800000"/>
                  <a:headEnd/>
                  <a:tailEnd/>
                </a:ln>
              </p:spPr>
              <p:txBody>
                <a:bodyPr/>
                <a:lstStyle/>
                <a:p>
                  <a:endParaRPr lang="ja-JP" altLang="en-US"/>
                </a:p>
              </p:txBody>
            </p:sp>
            <p:sp>
              <p:nvSpPr>
                <p:cNvPr id="12684" name="Rectangle 220"/>
                <p:cNvSpPr>
                  <a:spLocks noChangeArrowheads="1"/>
                </p:cNvSpPr>
                <p:nvPr/>
              </p:nvSpPr>
              <p:spPr bwMode="auto">
                <a:xfrm>
                  <a:off x="1522" y="1208"/>
                  <a:ext cx="179" cy="13"/>
                </a:xfrm>
                <a:prstGeom prst="rect">
                  <a:avLst/>
                </a:prstGeom>
                <a:solidFill>
                  <a:srgbClr val="BABABA"/>
                </a:solidFill>
                <a:ln w="9525">
                  <a:noFill/>
                  <a:miter lim="800000"/>
                  <a:headEnd/>
                  <a:tailEnd/>
                </a:ln>
              </p:spPr>
              <p:txBody>
                <a:bodyPr/>
                <a:lstStyle/>
                <a:p>
                  <a:endParaRPr lang="ja-JP" altLang="en-US"/>
                </a:p>
              </p:txBody>
            </p:sp>
            <p:sp>
              <p:nvSpPr>
                <p:cNvPr id="12685" name="Rectangle 221"/>
                <p:cNvSpPr>
                  <a:spLocks noChangeArrowheads="1"/>
                </p:cNvSpPr>
                <p:nvPr/>
              </p:nvSpPr>
              <p:spPr bwMode="auto">
                <a:xfrm>
                  <a:off x="1522" y="1472"/>
                  <a:ext cx="179" cy="13"/>
                </a:xfrm>
                <a:prstGeom prst="rect">
                  <a:avLst/>
                </a:prstGeom>
                <a:solidFill>
                  <a:srgbClr val="BABABA"/>
                </a:solidFill>
                <a:ln w="9525">
                  <a:noFill/>
                  <a:miter lim="800000"/>
                  <a:headEnd/>
                  <a:tailEnd/>
                </a:ln>
              </p:spPr>
              <p:txBody>
                <a:bodyPr/>
                <a:lstStyle/>
                <a:p>
                  <a:endParaRPr lang="ja-JP" altLang="en-US"/>
                </a:p>
              </p:txBody>
            </p:sp>
            <p:sp>
              <p:nvSpPr>
                <p:cNvPr id="12686" name="Rectangle 222"/>
                <p:cNvSpPr>
                  <a:spLocks noChangeArrowheads="1"/>
                </p:cNvSpPr>
                <p:nvPr/>
              </p:nvSpPr>
              <p:spPr bwMode="auto">
                <a:xfrm>
                  <a:off x="1522" y="1221"/>
                  <a:ext cx="8" cy="251"/>
                </a:xfrm>
                <a:prstGeom prst="rect">
                  <a:avLst/>
                </a:prstGeom>
                <a:solidFill>
                  <a:srgbClr val="BABABA"/>
                </a:solidFill>
                <a:ln w="9525">
                  <a:noFill/>
                  <a:miter lim="800000"/>
                  <a:headEnd/>
                  <a:tailEnd/>
                </a:ln>
              </p:spPr>
              <p:txBody>
                <a:bodyPr/>
                <a:lstStyle/>
                <a:p>
                  <a:endParaRPr lang="ja-JP" altLang="en-US"/>
                </a:p>
              </p:txBody>
            </p:sp>
            <p:sp>
              <p:nvSpPr>
                <p:cNvPr id="12687" name="Rectangle 223"/>
                <p:cNvSpPr>
                  <a:spLocks noChangeArrowheads="1"/>
                </p:cNvSpPr>
                <p:nvPr/>
              </p:nvSpPr>
              <p:spPr bwMode="auto">
                <a:xfrm>
                  <a:off x="1693" y="1221"/>
                  <a:ext cx="8" cy="251"/>
                </a:xfrm>
                <a:prstGeom prst="rect">
                  <a:avLst/>
                </a:prstGeom>
                <a:solidFill>
                  <a:srgbClr val="BABABA"/>
                </a:solidFill>
                <a:ln w="9525">
                  <a:noFill/>
                  <a:miter lim="800000"/>
                  <a:headEnd/>
                  <a:tailEnd/>
                </a:ln>
              </p:spPr>
              <p:txBody>
                <a:bodyPr/>
                <a:lstStyle/>
                <a:p>
                  <a:endParaRPr lang="ja-JP" altLang="en-US"/>
                </a:p>
              </p:txBody>
            </p:sp>
            <p:sp>
              <p:nvSpPr>
                <p:cNvPr id="12688" name="Rectangle 224"/>
                <p:cNvSpPr>
                  <a:spLocks noChangeArrowheads="1"/>
                </p:cNvSpPr>
                <p:nvPr/>
              </p:nvSpPr>
              <p:spPr bwMode="auto">
                <a:xfrm>
                  <a:off x="1530" y="1221"/>
                  <a:ext cx="163" cy="8"/>
                </a:xfrm>
                <a:prstGeom prst="rect">
                  <a:avLst/>
                </a:prstGeom>
                <a:solidFill>
                  <a:srgbClr val="BBBBBB"/>
                </a:solidFill>
                <a:ln w="9525">
                  <a:noFill/>
                  <a:miter lim="800000"/>
                  <a:headEnd/>
                  <a:tailEnd/>
                </a:ln>
              </p:spPr>
              <p:txBody>
                <a:bodyPr/>
                <a:lstStyle/>
                <a:p>
                  <a:endParaRPr lang="ja-JP" altLang="en-US"/>
                </a:p>
              </p:txBody>
            </p:sp>
            <p:sp>
              <p:nvSpPr>
                <p:cNvPr id="12689" name="Rectangle 225"/>
                <p:cNvSpPr>
                  <a:spLocks noChangeArrowheads="1"/>
                </p:cNvSpPr>
                <p:nvPr/>
              </p:nvSpPr>
              <p:spPr bwMode="auto">
                <a:xfrm>
                  <a:off x="1530" y="1464"/>
                  <a:ext cx="163" cy="8"/>
                </a:xfrm>
                <a:prstGeom prst="rect">
                  <a:avLst/>
                </a:prstGeom>
                <a:solidFill>
                  <a:srgbClr val="BBBBBB"/>
                </a:solidFill>
                <a:ln w="9525">
                  <a:noFill/>
                  <a:miter lim="800000"/>
                  <a:headEnd/>
                  <a:tailEnd/>
                </a:ln>
              </p:spPr>
              <p:txBody>
                <a:bodyPr/>
                <a:lstStyle/>
                <a:p>
                  <a:endParaRPr lang="ja-JP" altLang="en-US"/>
                </a:p>
              </p:txBody>
            </p:sp>
            <p:sp>
              <p:nvSpPr>
                <p:cNvPr id="12690" name="Rectangle 226"/>
                <p:cNvSpPr>
                  <a:spLocks noChangeArrowheads="1"/>
                </p:cNvSpPr>
                <p:nvPr/>
              </p:nvSpPr>
              <p:spPr bwMode="auto">
                <a:xfrm>
                  <a:off x="1530" y="1229"/>
                  <a:ext cx="5" cy="235"/>
                </a:xfrm>
                <a:prstGeom prst="rect">
                  <a:avLst/>
                </a:prstGeom>
                <a:solidFill>
                  <a:srgbClr val="BBBBBB"/>
                </a:solidFill>
                <a:ln w="9525">
                  <a:noFill/>
                  <a:miter lim="800000"/>
                  <a:headEnd/>
                  <a:tailEnd/>
                </a:ln>
              </p:spPr>
              <p:txBody>
                <a:bodyPr/>
                <a:lstStyle/>
                <a:p>
                  <a:endParaRPr lang="ja-JP" altLang="en-US"/>
                </a:p>
              </p:txBody>
            </p:sp>
            <p:sp>
              <p:nvSpPr>
                <p:cNvPr id="12691" name="Rectangle 227"/>
                <p:cNvSpPr>
                  <a:spLocks noChangeArrowheads="1"/>
                </p:cNvSpPr>
                <p:nvPr/>
              </p:nvSpPr>
              <p:spPr bwMode="auto">
                <a:xfrm>
                  <a:off x="1689" y="1229"/>
                  <a:ext cx="4" cy="235"/>
                </a:xfrm>
                <a:prstGeom prst="rect">
                  <a:avLst/>
                </a:prstGeom>
                <a:solidFill>
                  <a:srgbClr val="BBBBBB"/>
                </a:solidFill>
                <a:ln w="9525">
                  <a:noFill/>
                  <a:miter lim="800000"/>
                  <a:headEnd/>
                  <a:tailEnd/>
                </a:ln>
              </p:spPr>
              <p:txBody>
                <a:bodyPr/>
                <a:lstStyle/>
                <a:p>
                  <a:endParaRPr lang="ja-JP" altLang="en-US"/>
                </a:p>
              </p:txBody>
            </p:sp>
            <p:sp>
              <p:nvSpPr>
                <p:cNvPr id="12692" name="Rectangle 228"/>
                <p:cNvSpPr>
                  <a:spLocks noChangeArrowheads="1"/>
                </p:cNvSpPr>
                <p:nvPr/>
              </p:nvSpPr>
              <p:spPr bwMode="auto">
                <a:xfrm>
                  <a:off x="1535" y="1229"/>
                  <a:ext cx="154" cy="8"/>
                </a:xfrm>
                <a:prstGeom prst="rect">
                  <a:avLst/>
                </a:prstGeom>
                <a:solidFill>
                  <a:srgbClr val="BBBBBB"/>
                </a:solidFill>
                <a:ln w="9525">
                  <a:noFill/>
                  <a:miter lim="800000"/>
                  <a:headEnd/>
                  <a:tailEnd/>
                </a:ln>
              </p:spPr>
              <p:txBody>
                <a:bodyPr/>
                <a:lstStyle/>
                <a:p>
                  <a:endParaRPr lang="ja-JP" altLang="en-US"/>
                </a:p>
              </p:txBody>
            </p:sp>
            <p:sp>
              <p:nvSpPr>
                <p:cNvPr id="12693" name="Rectangle 229"/>
                <p:cNvSpPr>
                  <a:spLocks noChangeArrowheads="1"/>
                </p:cNvSpPr>
                <p:nvPr/>
              </p:nvSpPr>
              <p:spPr bwMode="auto">
                <a:xfrm>
                  <a:off x="1535" y="1456"/>
                  <a:ext cx="154" cy="8"/>
                </a:xfrm>
                <a:prstGeom prst="rect">
                  <a:avLst/>
                </a:prstGeom>
                <a:solidFill>
                  <a:srgbClr val="BBBBBB"/>
                </a:solidFill>
                <a:ln w="9525">
                  <a:noFill/>
                  <a:miter lim="800000"/>
                  <a:headEnd/>
                  <a:tailEnd/>
                </a:ln>
              </p:spPr>
              <p:txBody>
                <a:bodyPr/>
                <a:lstStyle/>
                <a:p>
                  <a:endParaRPr lang="ja-JP" altLang="en-US"/>
                </a:p>
              </p:txBody>
            </p:sp>
            <p:sp>
              <p:nvSpPr>
                <p:cNvPr id="12694" name="Rectangle 230"/>
                <p:cNvSpPr>
                  <a:spLocks noChangeArrowheads="1"/>
                </p:cNvSpPr>
                <p:nvPr/>
              </p:nvSpPr>
              <p:spPr bwMode="auto">
                <a:xfrm>
                  <a:off x="1535" y="1237"/>
                  <a:ext cx="8" cy="219"/>
                </a:xfrm>
                <a:prstGeom prst="rect">
                  <a:avLst/>
                </a:prstGeom>
                <a:solidFill>
                  <a:srgbClr val="BBBBBB"/>
                </a:solidFill>
                <a:ln w="9525">
                  <a:noFill/>
                  <a:miter lim="800000"/>
                  <a:headEnd/>
                  <a:tailEnd/>
                </a:ln>
              </p:spPr>
              <p:txBody>
                <a:bodyPr/>
                <a:lstStyle/>
                <a:p>
                  <a:endParaRPr lang="ja-JP" altLang="en-US"/>
                </a:p>
              </p:txBody>
            </p:sp>
            <p:sp>
              <p:nvSpPr>
                <p:cNvPr id="12695" name="Rectangle 231"/>
                <p:cNvSpPr>
                  <a:spLocks noChangeArrowheads="1"/>
                </p:cNvSpPr>
                <p:nvPr/>
              </p:nvSpPr>
              <p:spPr bwMode="auto">
                <a:xfrm>
                  <a:off x="1681" y="1237"/>
                  <a:ext cx="8" cy="219"/>
                </a:xfrm>
                <a:prstGeom prst="rect">
                  <a:avLst/>
                </a:prstGeom>
                <a:solidFill>
                  <a:srgbClr val="BBBBBB"/>
                </a:solidFill>
                <a:ln w="9525">
                  <a:noFill/>
                  <a:miter lim="800000"/>
                  <a:headEnd/>
                  <a:tailEnd/>
                </a:ln>
              </p:spPr>
              <p:txBody>
                <a:bodyPr/>
                <a:lstStyle/>
                <a:p>
                  <a:endParaRPr lang="ja-JP" altLang="en-US"/>
                </a:p>
              </p:txBody>
            </p:sp>
            <p:sp>
              <p:nvSpPr>
                <p:cNvPr id="12696" name="Rectangle 232"/>
                <p:cNvSpPr>
                  <a:spLocks noChangeArrowheads="1"/>
                </p:cNvSpPr>
                <p:nvPr/>
              </p:nvSpPr>
              <p:spPr bwMode="auto">
                <a:xfrm>
                  <a:off x="1543" y="1237"/>
                  <a:ext cx="138" cy="12"/>
                </a:xfrm>
                <a:prstGeom prst="rect">
                  <a:avLst/>
                </a:prstGeom>
                <a:solidFill>
                  <a:srgbClr val="BCBCBC"/>
                </a:solidFill>
                <a:ln w="9525">
                  <a:noFill/>
                  <a:miter lim="800000"/>
                  <a:headEnd/>
                  <a:tailEnd/>
                </a:ln>
              </p:spPr>
              <p:txBody>
                <a:bodyPr/>
                <a:lstStyle/>
                <a:p>
                  <a:endParaRPr lang="ja-JP" altLang="en-US"/>
                </a:p>
              </p:txBody>
            </p:sp>
            <p:sp>
              <p:nvSpPr>
                <p:cNvPr id="12697" name="Rectangle 233"/>
                <p:cNvSpPr>
                  <a:spLocks noChangeArrowheads="1"/>
                </p:cNvSpPr>
                <p:nvPr/>
              </p:nvSpPr>
              <p:spPr bwMode="auto">
                <a:xfrm>
                  <a:off x="1543" y="1444"/>
                  <a:ext cx="138" cy="12"/>
                </a:xfrm>
                <a:prstGeom prst="rect">
                  <a:avLst/>
                </a:prstGeom>
                <a:solidFill>
                  <a:srgbClr val="BCBCBC"/>
                </a:solidFill>
                <a:ln w="9525">
                  <a:noFill/>
                  <a:miter lim="800000"/>
                  <a:headEnd/>
                  <a:tailEnd/>
                </a:ln>
              </p:spPr>
              <p:txBody>
                <a:bodyPr/>
                <a:lstStyle/>
                <a:p>
                  <a:endParaRPr lang="ja-JP" altLang="en-US"/>
                </a:p>
              </p:txBody>
            </p:sp>
            <p:sp>
              <p:nvSpPr>
                <p:cNvPr id="12698" name="Rectangle 234"/>
                <p:cNvSpPr>
                  <a:spLocks noChangeArrowheads="1"/>
                </p:cNvSpPr>
                <p:nvPr/>
              </p:nvSpPr>
              <p:spPr bwMode="auto">
                <a:xfrm>
                  <a:off x="1543" y="1249"/>
                  <a:ext cx="4" cy="195"/>
                </a:xfrm>
                <a:prstGeom prst="rect">
                  <a:avLst/>
                </a:prstGeom>
                <a:solidFill>
                  <a:srgbClr val="BCBCBC"/>
                </a:solidFill>
                <a:ln w="9525">
                  <a:noFill/>
                  <a:miter lim="800000"/>
                  <a:headEnd/>
                  <a:tailEnd/>
                </a:ln>
              </p:spPr>
              <p:txBody>
                <a:bodyPr/>
                <a:lstStyle/>
                <a:p>
                  <a:endParaRPr lang="ja-JP" altLang="en-US"/>
                </a:p>
              </p:txBody>
            </p:sp>
            <p:sp>
              <p:nvSpPr>
                <p:cNvPr id="12699" name="Rectangle 235"/>
                <p:cNvSpPr>
                  <a:spLocks noChangeArrowheads="1"/>
                </p:cNvSpPr>
                <p:nvPr/>
              </p:nvSpPr>
              <p:spPr bwMode="auto">
                <a:xfrm>
                  <a:off x="1677" y="1249"/>
                  <a:ext cx="4" cy="195"/>
                </a:xfrm>
                <a:prstGeom prst="rect">
                  <a:avLst/>
                </a:prstGeom>
                <a:solidFill>
                  <a:srgbClr val="BCBCBC"/>
                </a:solidFill>
                <a:ln w="9525">
                  <a:noFill/>
                  <a:miter lim="800000"/>
                  <a:headEnd/>
                  <a:tailEnd/>
                </a:ln>
              </p:spPr>
              <p:txBody>
                <a:bodyPr/>
                <a:lstStyle/>
                <a:p>
                  <a:endParaRPr lang="ja-JP" altLang="en-US"/>
                </a:p>
              </p:txBody>
            </p:sp>
            <p:sp>
              <p:nvSpPr>
                <p:cNvPr id="12700" name="Rectangle 236"/>
                <p:cNvSpPr>
                  <a:spLocks noChangeArrowheads="1"/>
                </p:cNvSpPr>
                <p:nvPr/>
              </p:nvSpPr>
              <p:spPr bwMode="auto">
                <a:xfrm>
                  <a:off x="1547" y="1249"/>
                  <a:ext cx="130" cy="8"/>
                </a:xfrm>
                <a:prstGeom prst="rect">
                  <a:avLst/>
                </a:prstGeom>
                <a:solidFill>
                  <a:srgbClr val="BCBCBC"/>
                </a:solidFill>
                <a:ln w="9525">
                  <a:noFill/>
                  <a:miter lim="800000"/>
                  <a:headEnd/>
                  <a:tailEnd/>
                </a:ln>
              </p:spPr>
              <p:txBody>
                <a:bodyPr/>
                <a:lstStyle/>
                <a:p>
                  <a:endParaRPr lang="ja-JP" altLang="en-US"/>
                </a:p>
              </p:txBody>
            </p:sp>
            <p:sp>
              <p:nvSpPr>
                <p:cNvPr id="12701" name="Rectangle 237"/>
                <p:cNvSpPr>
                  <a:spLocks noChangeArrowheads="1"/>
                </p:cNvSpPr>
                <p:nvPr/>
              </p:nvSpPr>
              <p:spPr bwMode="auto">
                <a:xfrm>
                  <a:off x="1547" y="1436"/>
                  <a:ext cx="130" cy="8"/>
                </a:xfrm>
                <a:prstGeom prst="rect">
                  <a:avLst/>
                </a:prstGeom>
                <a:solidFill>
                  <a:srgbClr val="BCBCBC"/>
                </a:solidFill>
                <a:ln w="9525">
                  <a:noFill/>
                  <a:miter lim="800000"/>
                  <a:headEnd/>
                  <a:tailEnd/>
                </a:ln>
              </p:spPr>
              <p:txBody>
                <a:bodyPr/>
                <a:lstStyle/>
                <a:p>
                  <a:endParaRPr lang="ja-JP" altLang="en-US"/>
                </a:p>
              </p:txBody>
            </p:sp>
            <p:sp>
              <p:nvSpPr>
                <p:cNvPr id="12702" name="Rectangle 238"/>
                <p:cNvSpPr>
                  <a:spLocks noChangeArrowheads="1"/>
                </p:cNvSpPr>
                <p:nvPr/>
              </p:nvSpPr>
              <p:spPr bwMode="auto">
                <a:xfrm>
                  <a:off x="1547" y="1257"/>
                  <a:ext cx="8" cy="179"/>
                </a:xfrm>
                <a:prstGeom prst="rect">
                  <a:avLst/>
                </a:prstGeom>
                <a:solidFill>
                  <a:srgbClr val="BCBCBC"/>
                </a:solidFill>
                <a:ln w="9525">
                  <a:noFill/>
                  <a:miter lim="800000"/>
                  <a:headEnd/>
                  <a:tailEnd/>
                </a:ln>
              </p:spPr>
              <p:txBody>
                <a:bodyPr/>
                <a:lstStyle/>
                <a:p>
                  <a:endParaRPr lang="ja-JP" altLang="en-US"/>
                </a:p>
              </p:txBody>
            </p:sp>
            <p:sp>
              <p:nvSpPr>
                <p:cNvPr id="12703" name="Rectangle 239"/>
                <p:cNvSpPr>
                  <a:spLocks noChangeArrowheads="1"/>
                </p:cNvSpPr>
                <p:nvPr/>
              </p:nvSpPr>
              <p:spPr bwMode="auto">
                <a:xfrm>
                  <a:off x="1669" y="1257"/>
                  <a:ext cx="8" cy="179"/>
                </a:xfrm>
                <a:prstGeom prst="rect">
                  <a:avLst/>
                </a:prstGeom>
                <a:solidFill>
                  <a:srgbClr val="BCBCBC"/>
                </a:solidFill>
                <a:ln w="9525">
                  <a:noFill/>
                  <a:miter lim="800000"/>
                  <a:headEnd/>
                  <a:tailEnd/>
                </a:ln>
              </p:spPr>
              <p:txBody>
                <a:bodyPr/>
                <a:lstStyle/>
                <a:p>
                  <a:endParaRPr lang="ja-JP" altLang="en-US"/>
                </a:p>
              </p:txBody>
            </p:sp>
            <p:sp>
              <p:nvSpPr>
                <p:cNvPr id="12704" name="Rectangle 240"/>
                <p:cNvSpPr>
                  <a:spLocks noChangeArrowheads="1"/>
                </p:cNvSpPr>
                <p:nvPr/>
              </p:nvSpPr>
              <p:spPr bwMode="auto">
                <a:xfrm>
                  <a:off x="1555" y="1257"/>
                  <a:ext cx="114" cy="12"/>
                </a:xfrm>
                <a:prstGeom prst="rect">
                  <a:avLst/>
                </a:prstGeom>
                <a:solidFill>
                  <a:srgbClr val="BDBDBD"/>
                </a:solidFill>
                <a:ln w="9525">
                  <a:noFill/>
                  <a:miter lim="800000"/>
                  <a:headEnd/>
                  <a:tailEnd/>
                </a:ln>
              </p:spPr>
              <p:txBody>
                <a:bodyPr/>
                <a:lstStyle/>
                <a:p>
                  <a:endParaRPr lang="ja-JP" altLang="en-US"/>
                </a:p>
              </p:txBody>
            </p:sp>
            <p:sp>
              <p:nvSpPr>
                <p:cNvPr id="12705" name="Rectangle 241"/>
                <p:cNvSpPr>
                  <a:spLocks noChangeArrowheads="1"/>
                </p:cNvSpPr>
                <p:nvPr/>
              </p:nvSpPr>
              <p:spPr bwMode="auto">
                <a:xfrm>
                  <a:off x="1555" y="1428"/>
                  <a:ext cx="114" cy="8"/>
                </a:xfrm>
                <a:prstGeom prst="rect">
                  <a:avLst/>
                </a:prstGeom>
                <a:solidFill>
                  <a:srgbClr val="BDBDBD"/>
                </a:solidFill>
                <a:ln w="9525">
                  <a:noFill/>
                  <a:miter lim="800000"/>
                  <a:headEnd/>
                  <a:tailEnd/>
                </a:ln>
              </p:spPr>
              <p:txBody>
                <a:bodyPr/>
                <a:lstStyle/>
                <a:p>
                  <a:endParaRPr lang="ja-JP" altLang="en-US"/>
                </a:p>
              </p:txBody>
            </p:sp>
            <p:sp>
              <p:nvSpPr>
                <p:cNvPr id="12706" name="Rectangle 242"/>
                <p:cNvSpPr>
                  <a:spLocks noChangeArrowheads="1"/>
                </p:cNvSpPr>
                <p:nvPr/>
              </p:nvSpPr>
              <p:spPr bwMode="auto">
                <a:xfrm>
                  <a:off x="1555" y="1269"/>
                  <a:ext cx="4" cy="159"/>
                </a:xfrm>
                <a:prstGeom prst="rect">
                  <a:avLst/>
                </a:prstGeom>
                <a:solidFill>
                  <a:srgbClr val="BDBDBD"/>
                </a:solidFill>
                <a:ln w="9525">
                  <a:noFill/>
                  <a:miter lim="800000"/>
                  <a:headEnd/>
                  <a:tailEnd/>
                </a:ln>
              </p:spPr>
              <p:txBody>
                <a:bodyPr/>
                <a:lstStyle/>
                <a:p>
                  <a:endParaRPr lang="ja-JP" altLang="en-US"/>
                </a:p>
              </p:txBody>
            </p:sp>
            <p:sp>
              <p:nvSpPr>
                <p:cNvPr id="12707" name="Rectangle 243"/>
                <p:cNvSpPr>
                  <a:spLocks noChangeArrowheads="1"/>
                </p:cNvSpPr>
                <p:nvPr/>
              </p:nvSpPr>
              <p:spPr bwMode="auto">
                <a:xfrm>
                  <a:off x="1664" y="1269"/>
                  <a:ext cx="5" cy="159"/>
                </a:xfrm>
                <a:prstGeom prst="rect">
                  <a:avLst/>
                </a:prstGeom>
                <a:solidFill>
                  <a:srgbClr val="BDBDBD"/>
                </a:solidFill>
                <a:ln w="9525">
                  <a:noFill/>
                  <a:miter lim="800000"/>
                  <a:headEnd/>
                  <a:tailEnd/>
                </a:ln>
              </p:spPr>
              <p:txBody>
                <a:bodyPr/>
                <a:lstStyle/>
                <a:p>
                  <a:endParaRPr lang="ja-JP" altLang="en-US"/>
                </a:p>
              </p:txBody>
            </p:sp>
            <p:sp>
              <p:nvSpPr>
                <p:cNvPr id="12708" name="Rectangle 244"/>
                <p:cNvSpPr>
                  <a:spLocks noChangeArrowheads="1"/>
                </p:cNvSpPr>
                <p:nvPr/>
              </p:nvSpPr>
              <p:spPr bwMode="auto">
                <a:xfrm>
                  <a:off x="1559" y="1269"/>
                  <a:ext cx="105" cy="8"/>
                </a:xfrm>
                <a:prstGeom prst="rect">
                  <a:avLst/>
                </a:prstGeom>
                <a:solidFill>
                  <a:srgbClr val="BDBDBD"/>
                </a:solidFill>
                <a:ln w="9525">
                  <a:noFill/>
                  <a:miter lim="800000"/>
                  <a:headEnd/>
                  <a:tailEnd/>
                </a:ln>
              </p:spPr>
              <p:txBody>
                <a:bodyPr/>
                <a:lstStyle/>
                <a:p>
                  <a:endParaRPr lang="ja-JP" altLang="en-US"/>
                </a:p>
              </p:txBody>
            </p:sp>
            <p:sp>
              <p:nvSpPr>
                <p:cNvPr id="12709" name="Rectangle 245"/>
                <p:cNvSpPr>
                  <a:spLocks noChangeArrowheads="1"/>
                </p:cNvSpPr>
                <p:nvPr/>
              </p:nvSpPr>
              <p:spPr bwMode="auto">
                <a:xfrm>
                  <a:off x="1559" y="1416"/>
                  <a:ext cx="105" cy="12"/>
                </a:xfrm>
                <a:prstGeom prst="rect">
                  <a:avLst/>
                </a:prstGeom>
                <a:solidFill>
                  <a:srgbClr val="BDBDBD"/>
                </a:solidFill>
                <a:ln w="9525">
                  <a:noFill/>
                  <a:miter lim="800000"/>
                  <a:headEnd/>
                  <a:tailEnd/>
                </a:ln>
              </p:spPr>
              <p:txBody>
                <a:bodyPr/>
                <a:lstStyle/>
                <a:p>
                  <a:endParaRPr lang="ja-JP" altLang="en-US"/>
                </a:p>
              </p:txBody>
            </p:sp>
            <p:sp>
              <p:nvSpPr>
                <p:cNvPr id="12710" name="Rectangle 246"/>
                <p:cNvSpPr>
                  <a:spLocks noChangeArrowheads="1"/>
                </p:cNvSpPr>
                <p:nvPr/>
              </p:nvSpPr>
              <p:spPr bwMode="auto">
                <a:xfrm>
                  <a:off x="1559" y="1277"/>
                  <a:ext cx="8" cy="139"/>
                </a:xfrm>
                <a:prstGeom prst="rect">
                  <a:avLst/>
                </a:prstGeom>
                <a:solidFill>
                  <a:srgbClr val="BDBDBD"/>
                </a:solidFill>
                <a:ln w="9525">
                  <a:noFill/>
                  <a:miter lim="800000"/>
                  <a:headEnd/>
                  <a:tailEnd/>
                </a:ln>
              </p:spPr>
              <p:txBody>
                <a:bodyPr/>
                <a:lstStyle/>
                <a:p>
                  <a:endParaRPr lang="ja-JP" altLang="en-US"/>
                </a:p>
              </p:txBody>
            </p:sp>
            <p:sp>
              <p:nvSpPr>
                <p:cNvPr id="12711" name="Rectangle 247"/>
                <p:cNvSpPr>
                  <a:spLocks noChangeArrowheads="1"/>
                </p:cNvSpPr>
                <p:nvPr/>
              </p:nvSpPr>
              <p:spPr bwMode="auto">
                <a:xfrm>
                  <a:off x="1656" y="1277"/>
                  <a:ext cx="8" cy="139"/>
                </a:xfrm>
                <a:prstGeom prst="rect">
                  <a:avLst/>
                </a:prstGeom>
                <a:solidFill>
                  <a:srgbClr val="BDBDBD"/>
                </a:solidFill>
                <a:ln w="9525">
                  <a:noFill/>
                  <a:miter lim="800000"/>
                  <a:headEnd/>
                  <a:tailEnd/>
                </a:ln>
              </p:spPr>
              <p:txBody>
                <a:bodyPr/>
                <a:lstStyle/>
                <a:p>
                  <a:endParaRPr lang="ja-JP" altLang="en-US"/>
                </a:p>
              </p:txBody>
            </p:sp>
            <p:sp>
              <p:nvSpPr>
                <p:cNvPr id="12712" name="Rectangle 248"/>
                <p:cNvSpPr>
                  <a:spLocks noChangeArrowheads="1"/>
                </p:cNvSpPr>
                <p:nvPr/>
              </p:nvSpPr>
              <p:spPr bwMode="auto">
                <a:xfrm>
                  <a:off x="1567" y="1277"/>
                  <a:ext cx="89" cy="9"/>
                </a:xfrm>
                <a:prstGeom prst="rect">
                  <a:avLst/>
                </a:prstGeom>
                <a:solidFill>
                  <a:srgbClr val="BEBEBE"/>
                </a:solidFill>
                <a:ln w="9525">
                  <a:noFill/>
                  <a:miter lim="800000"/>
                  <a:headEnd/>
                  <a:tailEnd/>
                </a:ln>
              </p:spPr>
              <p:txBody>
                <a:bodyPr/>
                <a:lstStyle/>
                <a:p>
                  <a:endParaRPr lang="ja-JP" altLang="en-US"/>
                </a:p>
              </p:txBody>
            </p:sp>
            <p:sp>
              <p:nvSpPr>
                <p:cNvPr id="12713" name="Rectangle 249"/>
                <p:cNvSpPr>
                  <a:spLocks noChangeArrowheads="1"/>
                </p:cNvSpPr>
                <p:nvPr/>
              </p:nvSpPr>
              <p:spPr bwMode="auto">
                <a:xfrm>
                  <a:off x="1567" y="1407"/>
                  <a:ext cx="89" cy="9"/>
                </a:xfrm>
                <a:prstGeom prst="rect">
                  <a:avLst/>
                </a:prstGeom>
                <a:solidFill>
                  <a:srgbClr val="BEBEBE"/>
                </a:solidFill>
                <a:ln w="9525">
                  <a:noFill/>
                  <a:miter lim="800000"/>
                  <a:headEnd/>
                  <a:tailEnd/>
                </a:ln>
              </p:spPr>
              <p:txBody>
                <a:bodyPr/>
                <a:lstStyle/>
                <a:p>
                  <a:endParaRPr lang="ja-JP" altLang="en-US"/>
                </a:p>
              </p:txBody>
            </p:sp>
            <p:sp>
              <p:nvSpPr>
                <p:cNvPr id="12714" name="Rectangle 250"/>
                <p:cNvSpPr>
                  <a:spLocks noChangeArrowheads="1"/>
                </p:cNvSpPr>
                <p:nvPr/>
              </p:nvSpPr>
              <p:spPr bwMode="auto">
                <a:xfrm>
                  <a:off x="1567" y="1286"/>
                  <a:ext cx="4" cy="121"/>
                </a:xfrm>
                <a:prstGeom prst="rect">
                  <a:avLst/>
                </a:prstGeom>
                <a:solidFill>
                  <a:srgbClr val="BEBEBE"/>
                </a:solidFill>
                <a:ln w="9525">
                  <a:noFill/>
                  <a:miter lim="800000"/>
                  <a:headEnd/>
                  <a:tailEnd/>
                </a:ln>
              </p:spPr>
              <p:txBody>
                <a:bodyPr/>
                <a:lstStyle/>
                <a:p>
                  <a:endParaRPr lang="ja-JP" altLang="en-US"/>
                </a:p>
              </p:txBody>
            </p:sp>
            <p:sp>
              <p:nvSpPr>
                <p:cNvPr id="12715" name="Rectangle 251"/>
                <p:cNvSpPr>
                  <a:spLocks noChangeArrowheads="1"/>
                </p:cNvSpPr>
                <p:nvPr/>
              </p:nvSpPr>
              <p:spPr bwMode="auto">
                <a:xfrm>
                  <a:off x="1652" y="1286"/>
                  <a:ext cx="4" cy="121"/>
                </a:xfrm>
                <a:prstGeom prst="rect">
                  <a:avLst/>
                </a:prstGeom>
                <a:solidFill>
                  <a:srgbClr val="BEBEBE"/>
                </a:solidFill>
                <a:ln w="9525">
                  <a:noFill/>
                  <a:miter lim="800000"/>
                  <a:headEnd/>
                  <a:tailEnd/>
                </a:ln>
              </p:spPr>
              <p:txBody>
                <a:bodyPr/>
                <a:lstStyle/>
                <a:p>
                  <a:endParaRPr lang="ja-JP" altLang="en-US"/>
                </a:p>
              </p:txBody>
            </p:sp>
            <p:sp>
              <p:nvSpPr>
                <p:cNvPr id="12716" name="Rectangle 252"/>
                <p:cNvSpPr>
                  <a:spLocks noChangeArrowheads="1"/>
                </p:cNvSpPr>
                <p:nvPr/>
              </p:nvSpPr>
              <p:spPr bwMode="auto">
                <a:xfrm>
                  <a:off x="1571" y="1286"/>
                  <a:ext cx="81" cy="12"/>
                </a:xfrm>
                <a:prstGeom prst="rect">
                  <a:avLst/>
                </a:prstGeom>
                <a:solidFill>
                  <a:srgbClr val="BEBEBE"/>
                </a:solidFill>
                <a:ln w="9525">
                  <a:noFill/>
                  <a:miter lim="800000"/>
                  <a:headEnd/>
                  <a:tailEnd/>
                </a:ln>
              </p:spPr>
              <p:txBody>
                <a:bodyPr/>
                <a:lstStyle/>
                <a:p>
                  <a:endParaRPr lang="ja-JP" altLang="en-US"/>
                </a:p>
              </p:txBody>
            </p:sp>
            <p:sp>
              <p:nvSpPr>
                <p:cNvPr id="12717" name="Rectangle 253"/>
                <p:cNvSpPr>
                  <a:spLocks noChangeArrowheads="1"/>
                </p:cNvSpPr>
                <p:nvPr/>
              </p:nvSpPr>
              <p:spPr bwMode="auto">
                <a:xfrm>
                  <a:off x="1571" y="1395"/>
                  <a:ext cx="81" cy="12"/>
                </a:xfrm>
                <a:prstGeom prst="rect">
                  <a:avLst/>
                </a:prstGeom>
                <a:solidFill>
                  <a:srgbClr val="BEBEBE"/>
                </a:solidFill>
                <a:ln w="9525">
                  <a:noFill/>
                  <a:miter lim="800000"/>
                  <a:headEnd/>
                  <a:tailEnd/>
                </a:ln>
              </p:spPr>
              <p:txBody>
                <a:bodyPr/>
                <a:lstStyle/>
                <a:p>
                  <a:endParaRPr lang="ja-JP" altLang="en-US"/>
                </a:p>
              </p:txBody>
            </p:sp>
            <p:sp>
              <p:nvSpPr>
                <p:cNvPr id="12718" name="Rectangle 254"/>
                <p:cNvSpPr>
                  <a:spLocks noChangeArrowheads="1"/>
                </p:cNvSpPr>
                <p:nvPr/>
              </p:nvSpPr>
              <p:spPr bwMode="auto">
                <a:xfrm>
                  <a:off x="1571" y="1298"/>
                  <a:ext cx="8" cy="97"/>
                </a:xfrm>
                <a:prstGeom prst="rect">
                  <a:avLst/>
                </a:prstGeom>
                <a:solidFill>
                  <a:srgbClr val="BEBEBE"/>
                </a:solidFill>
                <a:ln w="9525">
                  <a:noFill/>
                  <a:miter lim="800000"/>
                  <a:headEnd/>
                  <a:tailEnd/>
                </a:ln>
              </p:spPr>
              <p:txBody>
                <a:bodyPr/>
                <a:lstStyle/>
                <a:p>
                  <a:endParaRPr lang="ja-JP" altLang="en-US"/>
                </a:p>
              </p:txBody>
            </p:sp>
            <p:sp>
              <p:nvSpPr>
                <p:cNvPr id="12719" name="Rectangle 255"/>
                <p:cNvSpPr>
                  <a:spLocks noChangeArrowheads="1"/>
                </p:cNvSpPr>
                <p:nvPr/>
              </p:nvSpPr>
              <p:spPr bwMode="auto">
                <a:xfrm>
                  <a:off x="1644" y="1298"/>
                  <a:ext cx="8" cy="97"/>
                </a:xfrm>
                <a:prstGeom prst="rect">
                  <a:avLst/>
                </a:prstGeom>
                <a:solidFill>
                  <a:srgbClr val="BEBEBE"/>
                </a:solidFill>
                <a:ln w="9525">
                  <a:noFill/>
                  <a:miter lim="800000"/>
                  <a:headEnd/>
                  <a:tailEnd/>
                </a:ln>
              </p:spPr>
              <p:txBody>
                <a:bodyPr/>
                <a:lstStyle/>
                <a:p>
                  <a:endParaRPr lang="ja-JP" altLang="en-US"/>
                </a:p>
              </p:txBody>
            </p:sp>
            <p:sp>
              <p:nvSpPr>
                <p:cNvPr id="12720" name="Rectangle 256"/>
                <p:cNvSpPr>
                  <a:spLocks noChangeArrowheads="1"/>
                </p:cNvSpPr>
                <p:nvPr/>
              </p:nvSpPr>
              <p:spPr bwMode="auto">
                <a:xfrm>
                  <a:off x="1579" y="1298"/>
                  <a:ext cx="65" cy="8"/>
                </a:xfrm>
                <a:prstGeom prst="rect">
                  <a:avLst/>
                </a:prstGeom>
                <a:solidFill>
                  <a:srgbClr val="BEBEBE"/>
                </a:solidFill>
                <a:ln w="9525">
                  <a:noFill/>
                  <a:miter lim="800000"/>
                  <a:headEnd/>
                  <a:tailEnd/>
                </a:ln>
              </p:spPr>
              <p:txBody>
                <a:bodyPr/>
                <a:lstStyle/>
                <a:p>
                  <a:endParaRPr lang="ja-JP" altLang="en-US"/>
                </a:p>
              </p:txBody>
            </p:sp>
            <p:sp>
              <p:nvSpPr>
                <p:cNvPr id="12721" name="Rectangle 257"/>
                <p:cNvSpPr>
                  <a:spLocks noChangeArrowheads="1"/>
                </p:cNvSpPr>
                <p:nvPr/>
              </p:nvSpPr>
              <p:spPr bwMode="auto">
                <a:xfrm>
                  <a:off x="1579" y="1387"/>
                  <a:ext cx="65" cy="8"/>
                </a:xfrm>
                <a:prstGeom prst="rect">
                  <a:avLst/>
                </a:prstGeom>
                <a:solidFill>
                  <a:srgbClr val="BEBEBE"/>
                </a:solidFill>
                <a:ln w="9525">
                  <a:noFill/>
                  <a:miter lim="800000"/>
                  <a:headEnd/>
                  <a:tailEnd/>
                </a:ln>
              </p:spPr>
              <p:txBody>
                <a:bodyPr/>
                <a:lstStyle/>
                <a:p>
                  <a:endParaRPr lang="ja-JP" altLang="en-US"/>
                </a:p>
              </p:txBody>
            </p:sp>
            <p:sp>
              <p:nvSpPr>
                <p:cNvPr id="12722" name="Rectangle 258"/>
                <p:cNvSpPr>
                  <a:spLocks noChangeArrowheads="1"/>
                </p:cNvSpPr>
                <p:nvPr/>
              </p:nvSpPr>
              <p:spPr bwMode="auto">
                <a:xfrm>
                  <a:off x="1579" y="1306"/>
                  <a:ext cx="4" cy="81"/>
                </a:xfrm>
                <a:prstGeom prst="rect">
                  <a:avLst/>
                </a:prstGeom>
                <a:solidFill>
                  <a:srgbClr val="BEBEBE"/>
                </a:solidFill>
                <a:ln w="9525">
                  <a:noFill/>
                  <a:miter lim="800000"/>
                  <a:headEnd/>
                  <a:tailEnd/>
                </a:ln>
              </p:spPr>
              <p:txBody>
                <a:bodyPr/>
                <a:lstStyle/>
                <a:p>
                  <a:endParaRPr lang="ja-JP" altLang="en-US"/>
                </a:p>
              </p:txBody>
            </p:sp>
            <p:sp>
              <p:nvSpPr>
                <p:cNvPr id="12723" name="Rectangle 259"/>
                <p:cNvSpPr>
                  <a:spLocks noChangeArrowheads="1"/>
                </p:cNvSpPr>
                <p:nvPr/>
              </p:nvSpPr>
              <p:spPr bwMode="auto">
                <a:xfrm>
                  <a:off x="1640" y="1306"/>
                  <a:ext cx="4" cy="81"/>
                </a:xfrm>
                <a:prstGeom prst="rect">
                  <a:avLst/>
                </a:prstGeom>
                <a:solidFill>
                  <a:srgbClr val="BEBEBE"/>
                </a:solidFill>
                <a:ln w="9525">
                  <a:noFill/>
                  <a:miter lim="800000"/>
                  <a:headEnd/>
                  <a:tailEnd/>
                </a:ln>
              </p:spPr>
              <p:txBody>
                <a:bodyPr/>
                <a:lstStyle/>
                <a:p>
                  <a:endParaRPr lang="ja-JP" altLang="en-US"/>
                </a:p>
              </p:txBody>
            </p:sp>
            <p:sp>
              <p:nvSpPr>
                <p:cNvPr id="12724" name="Rectangle 260"/>
                <p:cNvSpPr>
                  <a:spLocks noChangeArrowheads="1"/>
                </p:cNvSpPr>
                <p:nvPr/>
              </p:nvSpPr>
              <p:spPr bwMode="auto">
                <a:xfrm>
                  <a:off x="1583" y="1306"/>
                  <a:ext cx="57" cy="8"/>
                </a:xfrm>
                <a:prstGeom prst="rect">
                  <a:avLst/>
                </a:prstGeom>
                <a:solidFill>
                  <a:srgbClr val="BFBFBF"/>
                </a:solidFill>
                <a:ln w="9525">
                  <a:noFill/>
                  <a:miter lim="800000"/>
                  <a:headEnd/>
                  <a:tailEnd/>
                </a:ln>
              </p:spPr>
              <p:txBody>
                <a:bodyPr/>
                <a:lstStyle/>
                <a:p>
                  <a:endParaRPr lang="ja-JP" altLang="en-US"/>
                </a:p>
              </p:txBody>
            </p:sp>
            <p:sp>
              <p:nvSpPr>
                <p:cNvPr id="12725" name="Rectangle 261"/>
                <p:cNvSpPr>
                  <a:spLocks noChangeArrowheads="1"/>
                </p:cNvSpPr>
                <p:nvPr/>
              </p:nvSpPr>
              <p:spPr bwMode="auto">
                <a:xfrm>
                  <a:off x="1583" y="1379"/>
                  <a:ext cx="57" cy="8"/>
                </a:xfrm>
                <a:prstGeom prst="rect">
                  <a:avLst/>
                </a:prstGeom>
                <a:solidFill>
                  <a:srgbClr val="BFBFBF"/>
                </a:solidFill>
                <a:ln w="9525">
                  <a:noFill/>
                  <a:miter lim="800000"/>
                  <a:headEnd/>
                  <a:tailEnd/>
                </a:ln>
              </p:spPr>
              <p:txBody>
                <a:bodyPr/>
                <a:lstStyle/>
                <a:p>
                  <a:endParaRPr lang="ja-JP" altLang="en-US"/>
                </a:p>
              </p:txBody>
            </p:sp>
            <p:sp>
              <p:nvSpPr>
                <p:cNvPr id="12726" name="Rectangle 262"/>
                <p:cNvSpPr>
                  <a:spLocks noChangeArrowheads="1"/>
                </p:cNvSpPr>
                <p:nvPr/>
              </p:nvSpPr>
              <p:spPr bwMode="auto">
                <a:xfrm>
                  <a:off x="1583" y="1314"/>
                  <a:ext cx="8" cy="65"/>
                </a:xfrm>
                <a:prstGeom prst="rect">
                  <a:avLst/>
                </a:prstGeom>
                <a:solidFill>
                  <a:srgbClr val="BFBFBF"/>
                </a:solidFill>
                <a:ln w="9525">
                  <a:noFill/>
                  <a:miter lim="800000"/>
                  <a:headEnd/>
                  <a:tailEnd/>
                </a:ln>
              </p:spPr>
              <p:txBody>
                <a:bodyPr/>
                <a:lstStyle/>
                <a:p>
                  <a:endParaRPr lang="ja-JP" altLang="en-US"/>
                </a:p>
              </p:txBody>
            </p:sp>
            <p:sp>
              <p:nvSpPr>
                <p:cNvPr id="12727" name="Rectangle 263"/>
                <p:cNvSpPr>
                  <a:spLocks noChangeArrowheads="1"/>
                </p:cNvSpPr>
                <p:nvPr/>
              </p:nvSpPr>
              <p:spPr bwMode="auto">
                <a:xfrm>
                  <a:off x="1632" y="1314"/>
                  <a:ext cx="8" cy="65"/>
                </a:xfrm>
                <a:prstGeom prst="rect">
                  <a:avLst/>
                </a:prstGeom>
                <a:solidFill>
                  <a:srgbClr val="BFBFBF"/>
                </a:solidFill>
                <a:ln w="9525">
                  <a:noFill/>
                  <a:miter lim="800000"/>
                  <a:headEnd/>
                  <a:tailEnd/>
                </a:ln>
              </p:spPr>
              <p:txBody>
                <a:bodyPr/>
                <a:lstStyle/>
                <a:p>
                  <a:endParaRPr lang="ja-JP" altLang="en-US"/>
                </a:p>
              </p:txBody>
            </p:sp>
            <p:sp>
              <p:nvSpPr>
                <p:cNvPr id="12728" name="Rectangle 264"/>
                <p:cNvSpPr>
                  <a:spLocks noChangeArrowheads="1"/>
                </p:cNvSpPr>
                <p:nvPr/>
              </p:nvSpPr>
              <p:spPr bwMode="auto">
                <a:xfrm>
                  <a:off x="1591" y="1314"/>
                  <a:ext cx="41" cy="12"/>
                </a:xfrm>
                <a:prstGeom prst="rect">
                  <a:avLst/>
                </a:prstGeom>
                <a:solidFill>
                  <a:srgbClr val="BFBFBF"/>
                </a:solidFill>
                <a:ln w="9525">
                  <a:noFill/>
                  <a:miter lim="800000"/>
                  <a:headEnd/>
                  <a:tailEnd/>
                </a:ln>
              </p:spPr>
              <p:txBody>
                <a:bodyPr/>
                <a:lstStyle/>
                <a:p>
                  <a:endParaRPr lang="ja-JP" altLang="en-US"/>
                </a:p>
              </p:txBody>
            </p:sp>
            <p:sp>
              <p:nvSpPr>
                <p:cNvPr id="12729" name="Rectangle 265"/>
                <p:cNvSpPr>
                  <a:spLocks noChangeArrowheads="1"/>
                </p:cNvSpPr>
                <p:nvPr/>
              </p:nvSpPr>
              <p:spPr bwMode="auto">
                <a:xfrm>
                  <a:off x="1591" y="1367"/>
                  <a:ext cx="41" cy="12"/>
                </a:xfrm>
                <a:prstGeom prst="rect">
                  <a:avLst/>
                </a:prstGeom>
                <a:solidFill>
                  <a:srgbClr val="BFBFBF"/>
                </a:solidFill>
                <a:ln w="9525">
                  <a:noFill/>
                  <a:miter lim="800000"/>
                  <a:headEnd/>
                  <a:tailEnd/>
                </a:ln>
              </p:spPr>
              <p:txBody>
                <a:bodyPr/>
                <a:lstStyle/>
                <a:p>
                  <a:endParaRPr lang="ja-JP" altLang="en-US"/>
                </a:p>
              </p:txBody>
            </p:sp>
            <p:sp>
              <p:nvSpPr>
                <p:cNvPr id="12730" name="Rectangle 266"/>
                <p:cNvSpPr>
                  <a:spLocks noChangeArrowheads="1"/>
                </p:cNvSpPr>
                <p:nvPr/>
              </p:nvSpPr>
              <p:spPr bwMode="auto">
                <a:xfrm>
                  <a:off x="1591" y="1326"/>
                  <a:ext cx="4" cy="41"/>
                </a:xfrm>
                <a:prstGeom prst="rect">
                  <a:avLst/>
                </a:prstGeom>
                <a:solidFill>
                  <a:srgbClr val="BFBFBF"/>
                </a:solidFill>
                <a:ln w="9525">
                  <a:noFill/>
                  <a:miter lim="800000"/>
                  <a:headEnd/>
                  <a:tailEnd/>
                </a:ln>
              </p:spPr>
              <p:txBody>
                <a:bodyPr/>
                <a:lstStyle/>
                <a:p>
                  <a:endParaRPr lang="ja-JP" altLang="en-US"/>
                </a:p>
              </p:txBody>
            </p:sp>
            <p:sp>
              <p:nvSpPr>
                <p:cNvPr id="12731" name="Rectangle 267"/>
                <p:cNvSpPr>
                  <a:spLocks noChangeArrowheads="1"/>
                </p:cNvSpPr>
                <p:nvPr/>
              </p:nvSpPr>
              <p:spPr bwMode="auto">
                <a:xfrm>
                  <a:off x="1628" y="1326"/>
                  <a:ext cx="4" cy="41"/>
                </a:xfrm>
                <a:prstGeom prst="rect">
                  <a:avLst/>
                </a:prstGeom>
                <a:solidFill>
                  <a:srgbClr val="BFBFBF"/>
                </a:solidFill>
                <a:ln w="9525">
                  <a:noFill/>
                  <a:miter lim="800000"/>
                  <a:headEnd/>
                  <a:tailEnd/>
                </a:ln>
              </p:spPr>
              <p:txBody>
                <a:bodyPr/>
                <a:lstStyle/>
                <a:p>
                  <a:endParaRPr lang="ja-JP" altLang="en-US"/>
                </a:p>
              </p:txBody>
            </p:sp>
            <p:sp>
              <p:nvSpPr>
                <p:cNvPr id="12732" name="Rectangle 268"/>
                <p:cNvSpPr>
                  <a:spLocks noChangeArrowheads="1"/>
                </p:cNvSpPr>
                <p:nvPr/>
              </p:nvSpPr>
              <p:spPr bwMode="auto">
                <a:xfrm>
                  <a:off x="1595" y="1326"/>
                  <a:ext cx="33" cy="8"/>
                </a:xfrm>
                <a:prstGeom prst="rect">
                  <a:avLst/>
                </a:prstGeom>
                <a:solidFill>
                  <a:srgbClr val="BFBFBF"/>
                </a:solidFill>
                <a:ln w="9525">
                  <a:noFill/>
                  <a:miter lim="800000"/>
                  <a:headEnd/>
                  <a:tailEnd/>
                </a:ln>
              </p:spPr>
              <p:txBody>
                <a:bodyPr/>
                <a:lstStyle/>
                <a:p>
                  <a:endParaRPr lang="ja-JP" altLang="en-US"/>
                </a:p>
              </p:txBody>
            </p:sp>
            <p:sp>
              <p:nvSpPr>
                <p:cNvPr id="12733" name="Rectangle 269"/>
                <p:cNvSpPr>
                  <a:spLocks noChangeArrowheads="1"/>
                </p:cNvSpPr>
                <p:nvPr/>
              </p:nvSpPr>
              <p:spPr bwMode="auto">
                <a:xfrm>
                  <a:off x="1595" y="1359"/>
                  <a:ext cx="33" cy="8"/>
                </a:xfrm>
                <a:prstGeom prst="rect">
                  <a:avLst/>
                </a:prstGeom>
                <a:solidFill>
                  <a:srgbClr val="BFBFBF"/>
                </a:solidFill>
                <a:ln w="9525">
                  <a:noFill/>
                  <a:miter lim="800000"/>
                  <a:headEnd/>
                  <a:tailEnd/>
                </a:ln>
              </p:spPr>
              <p:txBody>
                <a:bodyPr/>
                <a:lstStyle/>
                <a:p>
                  <a:endParaRPr lang="ja-JP" altLang="en-US"/>
                </a:p>
              </p:txBody>
            </p:sp>
            <p:sp>
              <p:nvSpPr>
                <p:cNvPr id="12734" name="Rectangle 270"/>
                <p:cNvSpPr>
                  <a:spLocks noChangeArrowheads="1"/>
                </p:cNvSpPr>
                <p:nvPr/>
              </p:nvSpPr>
              <p:spPr bwMode="auto">
                <a:xfrm>
                  <a:off x="1595" y="1334"/>
                  <a:ext cx="9" cy="25"/>
                </a:xfrm>
                <a:prstGeom prst="rect">
                  <a:avLst/>
                </a:prstGeom>
                <a:solidFill>
                  <a:srgbClr val="BFBFBF"/>
                </a:solidFill>
                <a:ln w="9525">
                  <a:noFill/>
                  <a:miter lim="800000"/>
                  <a:headEnd/>
                  <a:tailEnd/>
                </a:ln>
              </p:spPr>
              <p:txBody>
                <a:bodyPr/>
                <a:lstStyle/>
                <a:p>
                  <a:endParaRPr lang="ja-JP" altLang="en-US"/>
                </a:p>
              </p:txBody>
            </p:sp>
            <p:sp>
              <p:nvSpPr>
                <p:cNvPr id="12735" name="Rectangle 271"/>
                <p:cNvSpPr>
                  <a:spLocks noChangeArrowheads="1"/>
                </p:cNvSpPr>
                <p:nvPr/>
              </p:nvSpPr>
              <p:spPr bwMode="auto">
                <a:xfrm>
                  <a:off x="1620" y="1334"/>
                  <a:ext cx="8" cy="25"/>
                </a:xfrm>
                <a:prstGeom prst="rect">
                  <a:avLst/>
                </a:prstGeom>
                <a:solidFill>
                  <a:srgbClr val="BFBFBF"/>
                </a:solidFill>
                <a:ln w="9525">
                  <a:noFill/>
                  <a:miter lim="800000"/>
                  <a:headEnd/>
                  <a:tailEnd/>
                </a:ln>
              </p:spPr>
              <p:txBody>
                <a:bodyPr/>
                <a:lstStyle/>
                <a:p>
                  <a:endParaRPr lang="ja-JP" altLang="en-US"/>
                </a:p>
              </p:txBody>
            </p:sp>
            <p:sp>
              <p:nvSpPr>
                <p:cNvPr id="12736" name="Rectangle 272"/>
                <p:cNvSpPr>
                  <a:spLocks noChangeArrowheads="1"/>
                </p:cNvSpPr>
                <p:nvPr/>
              </p:nvSpPr>
              <p:spPr bwMode="auto">
                <a:xfrm>
                  <a:off x="1604" y="1334"/>
                  <a:ext cx="16" cy="25"/>
                </a:xfrm>
                <a:prstGeom prst="rect">
                  <a:avLst/>
                </a:prstGeom>
                <a:solidFill>
                  <a:srgbClr val="C0C0C0"/>
                </a:solidFill>
                <a:ln w="9525">
                  <a:noFill/>
                  <a:miter lim="800000"/>
                  <a:headEnd/>
                  <a:tailEnd/>
                </a:ln>
              </p:spPr>
              <p:txBody>
                <a:bodyPr/>
                <a:lstStyle/>
                <a:p>
                  <a:endParaRPr lang="ja-JP" altLang="en-US"/>
                </a:p>
              </p:txBody>
            </p:sp>
          </p:grpSp>
          <p:sp>
            <p:nvSpPr>
              <p:cNvPr id="12678" name="Freeform 273"/>
              <p:cNvSpPr>
                <a:spLocks/>
              </p:cNvSpPr>
              <p:nvPr/>
            </p:nvSpPr>
            <p:spPr bwMode="auto">
              <a:xfrm>
                <a:off x="1214" y="721"/>
                <a:ext cx="796" cy="1251"/>
              </a:xfrm>
              <a:custGeom>
                <a:avLst/>
                <a:gdLst>
                  <a:gd name="T0" fmla="*/ 796 w 796"/>
                  <a:gd name="T1" fmla="*/ 1251 h 1251"/>
                  <a:gd name="T2" fmla="*/ 337 w 796"/>
                  <a:gd name="T3" fmla="*/ 1251 h 1251"/>
                  <a:gd name="T4" fmla="*/ 337 w 796"/>
                  <a:gd name="T5" fmla="*/ 475 h 1251"/>
                  <a:gd name="T6" fmla="*/ 0 w 796"/>
                  <a:gd name="T7" fmla="*/ 475 h 1251"/>
                  <a:gd name="T8" fmla="*/ 0 w 796"/>
                  <a:gd name="T9" fmla="*/ 0 h 1251"/>
                  <a:gd name="T10" fmla="*/ 385 w 796"/>
                  <a:gd name="T11" fmla="*/ 0 h 1251"/>
                  <a:gd name="T12" fmla="*/ 796 w 796"/>
                  <a:gd name="T13" fmla="*/ 427 h 1251"/>
                  <a:gd name="T14" fmla="*/ 796 w 796"/>
                  <a:gd name="T15" fmla="*/ 1251 h 1251"/>
                  <a:gd name="T16" fmla="*/ 0 60000 65536"/>
                  <a:gd name="T17" fmla="*/ 0 60000 65536"/>
                  <a:gd name="T18" fmla="*/ 0 60000 65536"/>
                  <a:gd name="T19" fmla="*/ 0 60000 65536"/>
                  <a:gd name="T20" fmla="*/ 0 60000 65536"/>
                  <a:gd name="T21" fmla="*/ 0 60000 65536"/>
                  <a:gd name="T22" fmla="*/ 0 60000 65536"/>
                  <a:gd name="T23" fmla="*/ 0 60000 65536"/>
                  <a:gd name="T24" fmla="*/ 0 w 796"/>
                  <a:gd name="T25" fmla="*/ 0 h 1251"/>
                  <a:gd name="T26" fmla="*/ 796 w 796"/>
                  <a:gd name="T27" fmla="*/ 1251 h 12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6" h="1251">
                    <a:moveTo>
                      <a:pt x="796" y="1251"/>
                    </a:moveTo>
                    <a:lnTo>
                      <a:pt x="337" y="1251"/>
                    </a:lnTo>
                    <a:lnTo>
                      <a:pt x="337" y="475"/>
                    </a:lnTo>
                    <a:lnTo>
                      <a:pt x="0" y="475"/>
                    </a:lnTo>
                    <a:lnTo>
                      <a:pt x="0" y="0"/>
                    </a:lnTo>
                    <a:lnTo>
                      <a:pt x="385" y="0"/>
                    </a:lnTo>
                    <a:lnTo>
                      <a:pt x="796" y="427"/>
                    </a:lnTo>
                    <a:lnTo>
                      <a:pt x="796" y="1251"/>
                    </a:lnTo>
                    <a:close/>
                  </a:path>
                </a:pathLst>
              </a:custGeom>
              <a:noFill/>
              <a:ln w="38100" cap="rnd">
                <a:solidFill>
                  <a:srgbClr val="000000"/>
                </a:solidFill>
                <a:prstDash val="solid"/>
                <a:round/>
                <a:headEnd/>
                <a:tailEnd/>
              </a:ln>
            </p:spPr>
            <p:txBody>
              <a:bodyPr/>
              <a:lstStyle/>
              <a:p>
                <a:endParaRPr lang="ja-JP" altLang="en-US"/>
              </a:p>
            </p:txBody>
          </p:sp>
        </p:grpSp>
        <p:sp>
          <p:nvSpPr>
            <p:cNvPr id="12303" name="Freeform 274"/>
            <p:cNvSpPr>
              <a:spLocks/>
            </p:cNvSpPr>
            <p:nvPr/>
          </p:nvSpPr>
          <p:spPr bwMode="auto">
            <a:xfrm flipH="1">
              <a:off x="1101" y="2696"/>
              <a:ext cx="190" cy="239"/>
            </a:xfrm>
            <a:custGeom>
              <a:avLst/>
              <a:gdLst>
                <a:gd name="T0" fmla="*/ 422 w 162"/>
                <a:gd name="T1" fmla="*/ 1674 h 162"/>
                <a:gd name="T2" fmla="*/ 422 w 162"/>
                <a:gd name="T3" fmla="*/ 0 h 162"/>
                <a:gd name="T4" fmla="*/ 0 w 162"/>
                <a:gd name="T5" fmla="*/ 0 h 162"/>
                <a:gd name="T6" fmla="*/ 422 w 162"/>
                <a:gd name="T7" fmla="*/ 1674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162" y="162"/>
                  </a:moveTo>
                  <a:lnTo>
                    <a:pt x="162" y="0"/>
                  </a:lnTo>
                  <a:lnTo>
                    <a:pt x="0" y="0"/>
                  </a:lnTo>
                  <a:lnTo>
                    <a:pt x="162" y="162"/>
                  </a:lnTo>
                  <a:close/>
                </a:path>
              </a:pathLst>
            </a:custGeom>
            <a:solidFill>
              <a:srgbClr val="FFCC99"/>
            </a:solidFill>
            <a:ln w="9525">
              <a:noFill/>
              <a:round/>
              <a:headEnd/>
              <a:tailEnd/>
            </a:ln>
          </p:spPr>
          <p:txBody>
            <a:bodyPr/>
            <a:lstStyle/>
            <a:p>
              <a:endParaRPr lang="ja-JP" altLang="en-US"/>
            </a:p>
          </p:txBody>
        </p:sp>
        <p:sp>
          <p:nvSpPr>
            <p:cNvPr id="42" name="Rectangle 275"/>
            <p:cNvSpPr>
              <a:spLocks noChangeArrowheads="1"/>
            </p:cNvSpPr>
            <p:nvPr/>
          </p:nvSpPr>
          <p:spPr bwMode="auto">
            <a:xfrm flipH="1">
              <a:off x="1377" y="1372"/>
              <a:ext cx="469" cy="491"/>
            </a:xfrm>
            <a:prstGeom prst="rect">
              <a:avLst/>
            </a:prstGeom>
            <a:solidFill>
              <a:schemeClr val="tx2">
                <a:lumMod val="20000"/>
                <a:lumOff val="80000"/>
              </a:schemeClr>
            </a:solidFill>
            <a:ln w="9525">
              <a:noFill/>
              <a:miter lim="800000"/>
              <a:headEnd/>
              <a:tailEnd/>
            </a:ln>
          </p:spPr>
          <p:txBody>
            <a:bodyPr/>
            <a:lstStyle/>
            <a:p>
              <a:pPr>
                <a:defRPr/>
              </a:pPr>
              <a:endParaRPr lang="ja-JP" altLang="en-US"/>
            </a:p>
          </p:txBody>
        </p:sp>
        <p:sp>
          <p:nvSpPr>
            <p:cNvPr id="12305" name="Freeform 276"/>
            <p:cNvSpPr>
              <a:spLocks/>
            </p:cNvSpPr>
            <p:nvPr/>
          </p:nvSpPr>
          <p:spPr bwMode="auto">
            <a:xfrm flipH="1">
              <a:off x="999" y="1360"/>
              <a:ext cx="378" cy="503"/>
            </a:xfrm>
            <a:custGeom>
              <a:avLst/>
              <a:gdLst>
                <a:gd name="T0" fmla="*/ 0 w 321"/>
                <a:gd name="T1" fmla="*/ 0 h 341"/>
                <a:gd name="T2" fmla="*/ 0 w 321"/>
                <a:gd name="T3" fmla="*/ 3514 h 341"/>
                <a:gd name="T4" fmla="*/ 856 w 321"/>
                <a:gd name="T5" fmla="*/ 3514 h 341"/>
                <a:gd name="T6" fmla="*/ 0 w 321"/>
                <a:gd name="T7" fmla="*/ 0 h 341"/>
                <a:gd name="T8" fmla="*/ 0 60000 65536"/>
                <a:gd name="T9" fmla="*/ 0 60000 65536"/>
                <a:gd name="T10" fmla="*/ 0 60000 65536"/>
                <a:gd name="T11" fmla="*/ 0 60000 65536"/>
                <a:gd name="T12" fmla="*/ 0 w 321"/>
                <a:gd name="T13" fmla="*/ 0 h 341"/>
                <a:gd name="T14" fmla="*/ 321 w 321"/>
                <a:gd name="T15" fmla="*/ 341 h 341"/>
              </a:gdLst>
              <a:ahLst/>
              <a:cxnLst>
                <a:cxn ang="T8">
                  <a:pos x="T0" y="T1"/>
                </a:cxn>
                <a:cxn ang="T9">
                  <a:pos x="T2" y="T3"/>
                </a:cxn>
                <a:cxn ang="T10">
                  <a:pos x="T4" y="T5"/>
                </a:cxn>
                <a:cxn ang="T11">
                  <a:pos x="T6" y="T7"/>
                </a:cxn>
              </a:cxnLst>
              <a:rect l="T12" t="T13" r="T14" b="T15"/>
              <a:pathLst>
                <a:path w="321" h="341">
                  <a:moveTo>
                    <a:pt x="0" y="0"/>
                  </a:moveTo>
                  <a:lnTo>
                    <a:pt x="0" y="341"/>
                  </a:lnTo>
                  <a:lnTo>
                    <a:pt x="321" y="341"/>
                  </a:lnTo>
                  <a:lnTo>
                    <a:pt x="0" y="0"/>
                  </a:lnTo>
                  <a:close/>
                </a:path>
              </a:pathLst>
            </a:custGeom>
            <a:solidFill>
              <a:srgbClr val="FFCC99"/>
            </a:solidFill>
            <a:ln w="9525">
              <a:noFill/>
              <a:round/>
              <a:headEnd/>
              <a:tailEnd/>
            </a:ln>
          </p:spPr>
          <p:txBody>
            <a:bodyPr/>
            <a:lstStyle/>
            <a:p>
              <a:endParaRPr lang="ja-JP" altLang="en-US"/>
            </a:p>
          </p:txBody>
        </p:sp>
        <p:sp>
          <p:nvSpPr>
            <p:cNvPr id="12306" name="Rectangle 279"/>
            <p:cNvSpPr>
              <a:spLocks noChangeArrowheads="1"/>
            </p:cNvSpPr>
            <p:nvPr/>
          </p:nvSpPr>
          <p:spPr bwMode="auto">
            <a:xfrm flipH="1">
              <a:off x="766" y="2679"/>
              <a:ext cx="158" cy="268"/>
            </a:xfrm>
            <a:prstGeom prst="rect">
              <a:avLst/>
            </a:prstGeom>
            <a:solidFill>
              <a:srgbClr val="808080"/>
            </a:solidFill>
            <a:ln w="9525">
              <a:noFill/>
              <a:miter lim="800000"/>
              <a:headEnd/>
              <a:tailEnd/>
            </a:ln>
          </p:spPr>
          <p:txBody>
            <a:bodyPr/>
            <a:lstStyle/>
            <a:p>
              <a:endParaRPr lang="ja-JP" altLang="en-US"/>
            </a:p>
          </p:txBody>
        </p:sp>
        <p:grpSp>
          <p:nvGrpSpPr>
            <p:cNvPr id="12307" name="Group 280"/>
            <p:cNvGrpSpPr>
              <a:grpSpLocks/>
            </p:cNvGrpSpPr>
            <p:nvPr/>
          </p:nvGrpSpPr>
          <p:grpSpPr bwMode="auto">
            <a:xfrm flipH="1">
              <a:off x="776" y="2653"/>
              <a:ext cx="148" cy="36"/>
              <a:chOff x="2010" y="1671"/>
              <a:chExt cx="125" cy="25"/>
            </a:xfrm>
          </p:grpSpPr>
          <p:sp>
            <p:nvSpPr>
              <p:cNvPr id="12675" name="Freeform 281"/>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solidFill>
                <a:srgbClr val="808080"/>
              </a:solidFill>
              <a:ln w="9525">
                <a:noFill/>
                <a:round/>
                <a:headEnd/>
                <a:tailEnd/>
              </a:ln>
            </p:spPr>
            <p:txBody>
              <a:bodyPr/>
              <a:lstStyle/>
              <a:p>
                <a:endParaRPr lang="ja-JP" altLang="en-US"/>
              </a:p>
            </p:txBody>
          </p:sp>
          <p:sp>
            <p:nvSpPr>
              <p:cNvPr id="12676" name="Freeform 282"/>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noFill/>
              <a:ln w="19050" cap="flat">
                <a:solidFill>
                  <a:srgbClr val="000000"/>
                </a:solidFill>
                <a:prstDash val="solid"/>
                <a:round/>
                <a:headEnd/>
                <a:tailEnd/>
              </a:ln>
            </p:spPr>
            <p:txBody>
              <a:bodyPr/>
              <a:lstStyle/>
              <a:p>
                <a:endParaRPr lang="ja-JP" altLang="en-US"/>
              </a:p>
            </p:txBody>
          </p:sp>
        </p:grpSp>
        <p:grpSp>
          <p:nvGrpSpPr>
            <p:cNvPr id="12308" name="Group 283"/>
            <p:cNvGrpSpPr>
              <a:grpSpLocks/>
            </p:cNvGrpSpPr>
            <p:nvPr/>
          </p:nvGrpSpPr>
          <p:grpSpPr bwMode="auto">
            <a:xfrm flipH="1">
              <a:off x="776" y="2947"/>
              <a:ext cx="148" cy="37"/>
              <a:chOff x="2010" y="1870"/>
              <a:chExt cx="125" cy="25"/>
            </a:xfrm>
          </p:grpSpPr>
          <p:sp>
            <p:nvSpPr>
              <p:cNvPr id="12673" name="Freeform 284"/>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solidFill>
                <a:srgbClr val="808080"/>
              </a:solidFill>
              <a:ln w="9525">
                <a:noFill/>
                <a:round/>
                <a:headEnd/>
                <a:tailEnd/>
              </a:ln>
            </p:spPr>
            <p:txBody>
              <a:bodyPr/>
              <a:lstStyle/>
              <a:p>
                <a:endParaRPr lang="ja-JP" altLang="en-US"/>
              </a:p>
            </p:txBody>
          </p:sp>
          <p:sp>
            <p:nvSpPr>
              <p:cNvPr id="12674" name="Freeform 285"/>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noFill/>
              <a:ln w="19050" cap="flat">
                <a:solidFill>
                  <a:srgbClr val="000000"/>
                </a:solidFill>
                <a:prstDash val="solid"/>
                <a:round/>
                <a:headEnd/>
                <a:tailEnd/>
              </a:ln>
            </p:spPr>
            <p:txBody>
              <a:bodyPr/>
              <a:lstStyle/>
              <a:p>
                <a:endParaRPr lang="ja-JP" altLang="en-US"/>
              </a:p>
            </p:txBody>
          </p:sp>
        </p:grpSp>
        <p:sp>
          <p:nvSpPr>
            <p:cNvPr id="12309" name="Line 286"/>
            <p:cNvSpPr>
              <a:spLocks noChangeShapeType="1"/>
            </p:cNvSpPr>
            <p:nvPr/>
          </p:nvSpPr>
          <p:spPr bwMode="auto">
            <a:xfrm flipH="1">
              <a:off x="1884" y="1324"/>
              <a:ext cx="1" cy="594"/>
            </a:xfrm>
            <a:prstGeom prst="line">
              <a:avLst/>
            </a:prstGeom>
            <a:noFill/>
            <a:ln w="38100">
              <a:solidFill>
                <a:srgbClr val="FF0000"/>
              </a:solidFill>
              <a:round/>
              <a:headEnd/>
              <a:tailEnd/>
            </a:ln>
          </p:spPr>
          <p:txBody>
            <a:bodyPr/>
            <a:lstStyle/>
            <a:p>
              <a:endParaRPr lang="ja-JP" altLang="en-US"/>
            </a:p>
          </p:txBody>
        </p:sp>
        <p:grpSp>
          <p:nvGrpSpPr>
            <p:cNvPr id="12310" name="Group 287"/>
            <p:cNvGrpSpPr>
              <a:grpSpLocks/>
            </p:cNvGrpSpPr>
            <p:nvPr/>
          </p:nvGrpSpPr>
          <p:grpSpPr bwMode="auto">
            <a:xfrm flipH="1">
              <a:off x="1579" y="1403"/>
              <a:ext cx="262" cy="436"/>
              <a:chOff x="1230" y="823"/>
              <a:chExt cx="223" cy="296"/>
            </a:xfrm>
          </p:grpSpPr>
          <p:grpSp>
            <p:nvGrpSpPr>
              <p:cNvPr id="12633" name="Group 288"/>
              <p:cNvGrpSpPr>
                <a:grpSpLocks/>
              </p:cNvGrpSpPr>
              <p:nvPr/>
            </p:nvGrpSpPr>
            <p:grpSpPr bwMode="auto">
              <a:xfrm>
                <a:off x="1230" y="843"/>
                <a:ext cx="171" cy="28"/>
                <a:chOff x="1230" y="843"/>
                <a:chExt cx="171" cy="28"/>
              </a:xfrm>
            </p:grpSpPr>
            <p:sp>
              <p:nvSpPr>
                <p:cNvPr id="12667" name="Freeform 289"/>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668" name="Freeform 290"/>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669" name="Freeform 291"/>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2670" name="Freeform 292"/>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2671" name="Freeform 293"/>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672" name="Freeform 294"/>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2634" name="Group 295"/>
              <p:cNvGrpSpPr>
                <a:grpSpLocks/>
              </p:cNvGrpSpPr>
              <p:nvPr/>
            </p:nvGrpSpPr>
            <p:grpSpPr bwMode="auto">
              <a:xfrm>
                <a:off x="1384" y="823"/>
                <a:ext cx="69" cy="69"/>
                <a:chOff x="1384" y="823"/>
                <a:chExt cx="69" cy="69"/>
              </a:xfrm>
            </p:grpSpPr>
            <p:sp>
              <p:nvSpPr>
                <p:cNvPr id="12665" name="Line 296"/>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2666" name="Freeform 297"/>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2635" name="Group 298"/>
              <p:cNvGrpSpPr>
                <a:grpSpLocks/>
              </p:cNvGrpSpPr>
              <p:nvPr/>
            </p:nvGrpSpPr>
            <p:grpSpPr bwMode="auto">
              <a:xfrm>
                <a:off x="1230" y="916"/>
                <a:ext cx="171" cy="33"/>
                <a:chOff x="1230" y="916"/>
                <a:chExt cx="171" cy="33"/>
              </a:xfrm>
            </p:grpSpPr>
            <p:sp>
              <p:nvSpPr>
                <p:cNvPr id="12659" name="Freeform 299"/>
                <p:cNvSpPr>
                  <a:spLocks/>
                </p:cNvSpPr>
                <p:nvPr/>
              </p:nvSpPr>
              <p:spPr bwMode="auto">
                <a:xfrm>
                  <a:off x="1230"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660" name="Freeform 300"/>
                <p:cNvSpPr>
                  <a:spLocks/>
                </p:cNvSpPr>
                <p:nvPr/>
              </p:nvSpPr>
              <p:spPr bwMode="auto">
                <a:xfrm>
                  <a:off x="1258"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661" name="Freeform 301"/>
                <p:cNvSpPr>
                  <a:spLocks/>
                </p:cNvSpPr>
                <p:nvPr/>
              </p:nvSpPr>
              <p:spPr bwMode="auto">
                <a:xfrm>
                  <a:off x="1287"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662" name="Freeform 302"/>
                <p:cNvSpPr>
                  <a:spLocks/>
                </p:cNvSpPr>
                <p:nvPr/>
              </p:nvSpPr>
              <p:spPr bwMode="auto">
                <a:xfrm>
                  <a:off x="1315"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663" name="Freeform 303"/>
                <p:cNvSpPr>
                  <a:spLocks/>
                </p:cNvSpPr>
                <p:nvPr/>
              </p:nvSpPr>
              <p:spPr bwMode="auto">
                <a:xfrm>
                  <a:off x="1344" y="916"/>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664" name="Freeform 304"/>
                <p:cNvSpPr>
                  <a:spLocks/>
                </p:cNvSpPr>
                <p:nvPr/>
              </p:nvSpPr>
              <p:spPr bwMode="auto">
                <a:xfrm>
                  <a:off x="1372"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2636" name="Group 305"/>
              <p:cNvGrpSpPr>
                <a:grpSpLocks/>
              </p:cNvGrpSpPr>
              <p:nvPr/>
            </p:nvGrpSpPr>
            <p:grpSpPr bwMode="auto">
              <a:xfrm>
                <a:off x="1384" y="900"/>
                <a:ext cx="69" cy="69"/>
                <a:chOff x="1384" y="900"/>
                <a:chExt cx="69" cy="69"/>
              </a:xfrm>
            </p:grpSpPr>
            <p:sp>
              <p:nvSpPr>
                <p:cNvPr id="12657" name="Line 306"/>
                <p:cNvSpPr>
                  <a:spLocks noChangeShapeType="1"/>
                </p:cNvSpPr>
                <p:nvPr/>
              </p:nvSpPr>
              <p:spPr bwMode="auto">
                <a:xfrm>
                  <a:off x="1449" y="932"/>
                  <a:ext cx="1" cy="1"/>
                </a:xfrm>
                <a:prstGeom prst="line">
                  <a:avLst/>
                </a:prstGeom>
                <a:noFill/>
                <a:ln w="19050">
                  <a:solidFill>
                    <a:srgbClr val="FF6600"/>
                  </a:solidFill>
                  <a:round/>
                  <a:headEnd/>
                  <a:tailEnd/>
                </a:ln>
              </p:spPr>
              <p:txBody>
                <a:bodyPr/>
                <a:lstStyle/>
                <a:p>
                  <a:endParaRPr lang="ja-JP" altLang="en-US"/>
                </a:p>
              </p:txBody>
            </p:sp>
            <p:sp>
              <p:nvSpPr>
                <p:cNvPr id="12658" name="Freeform 307"/>
                <p:cNvSpPr>
                  <a:spLocks/>
                </p:cNvSpPr>
                <p:nvPr/>
              </p:nvSpPr>
              <p:spPr bwMode="auto">
                <a:xfrm>
                  <a:off x="1384" y="900"/>
                  <a:ext cx="69" cy="69"/>
                </a:xfrm>
                <a:custGeom>
                  <a:avLst/>
                  <a:gdLst>
                    <a:gd name="T0" fmla="*/ 0 w 69"/>
                    <a:gd name="T1" fmla="*/ 69 h 69"/>
                    <a:gd name="T2" fmla="*/ 69 w 69"/>
                    <a:gd name="T3" fmla="*/ 36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6"/>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2637" name="Group 308"/>
              <p:cNvGrpSpPr>
                <a:grpSpLocks/>
              </p:cNvGrpSpPr>
              <p:nvPr/>
            </p:nvGrpSpPr>
            <p:grpSpPr bwMode="auto">
              <a:xfrm>
                <a:off x="1230" y="993"/>
                <a:ext cx="171" cy="29"/>
                <a:chOff x="1230" y="993"/>
                <a:chExt cx="171" cy="29"/>
              </a:xfrm>
            </p:grpSpPr>
            <p:sp>
              <p:nvSpPr>
                <p:cNvPr id="12651" name="Freeform 309"/>
                <p:cNvSpPr>
                  <a:spLocks/>
                </p:cNvSpPr>
                <p:nvPr/>
              </p:nvSpPr>
              <p:spPr bwMode="auto">
                <a:xfrm>
                  <a:off x="1230"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652" name="Freeform 310"/>
                <p:cNvSpPr>
                  <a:spLocks/>
                </p:cNvSpPr>
                <p:nvPr/>
              </p:nvSpPr>
              <p:spPr bwMode="auto">
                <a:xfrm>
                  <a:off x="1258"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653" name="Freeform 311"/>
                <p:cNvSpPr>
                  <a:spLocks/>
                </p:cNvSpPr>
                <p:nvPr/>
              </p:nvSpPr>
              <p:spPr bwMode="auto">
                <a:xfrm>
                  <a:off x="1287"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654" name="Freeform 312"/>
                <p:cNvSpPr>
                  <a:spLocks/>
                </p:cNvSpPr>
                <p:nvPr/>
              </p:nvSpPr>
              <p:spPr bwMode="auto">
                <a:xfrm>
                  <a:off x="1315"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655" name="Freeform 313"/>
                <p:cNvSpPr>
                  <a:spLocks/>
                </p:cNvSpPr>
                <p:nvPr/>
              </p:nvSpPr>
              <p:spPr bwMode="auto">
                <a:xfrm>
                  <a:off x="1344"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656" name="Freeform 314"/>
                <p:cNvSpPr>
                  <a:spLocks/>
                </p:cNvSpPr>
                <p:nvPr/>
              </p:nvSpPr>
              <p:spPr bwMode="auto">
                <a:xfrm>
                  <a:off x="1372"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grpSp>
          <p:grpSp>
            <p:nvGrpSpPr>
              <p:cNvPr id="12638" name="Group 315"/>
              <p:cNvGrpSpPr>
                <a:grpSpLocks/>
              </p:cNvGrpSpPr>
              <p:nvPr/>
            </p:nvGrpSpPr>
            <p:grpSpPr bwMode="auto">
              <a:xfrm>
                <a:off x="1384" y="977"/>
                <a:ext cx="69" cy="69"/>
                <a:chOff x="1384" y="977"/>
                <a:chExt cx="69" cy="69"/>
              </a:xfrm>
            </p:grpSpPr>
            <p:sp>
              <p:nvSpPr>
                <p:cNvPr id="12649" name="Line 316"/>
                <p:cNvSpPr>
                  <a:spLocks noChangeShapeType="1"/>
                </p:cNvSpPr>
                <p:nvPr/>
              </p:nvSpPr>
              <p:spPr bwMode="auto">
                <a:xfrm>
                  <a:off x="1449" y="1010"/>
                  <a:ext cx="1" cy="1"/>
                </a:xfrm>
                <a:prstGeom prst="line">
                  <a:avLst/>
                </a:prstGeom>
                <a:noFill/>
                <a:ln w="19050">
                  <a:solidFill>
                    <a:srgbClr val="FF6600"/>
                  </a:solidFill>
                  <a:round/>
                  <a:headEnd/>
                  <a:tailEnd/>
                </a:ln>
              </p:spPr>
              <p:txBody>
                <a:bodyPr/>
                <a:lstStyle/>
                <a:p>
                  <a:endParaRPr lang="ja-JP" altLang="en-US"/>
                </a:p>
              </p:txBody>
            </p:sp>
            <p:sp>
              <p:nvSpPr>
                <p:cNvPr id="12650" name="Freeform 317"/>
                <p:cNvSpPr>
                  <a:spLocks/>
                </p:cNvSpPr>
                <p:nvPr/>
              </p:nvSpPr>
              <p:spPr bwMode="auto">
                <a:xfrm>
                  <a:off x="1384" y="977"/>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2639" name="Group 318"/>
              <p:cNvGrpSpPr>
                <a:grpSpLocks/>
              </p:cNvGrpSpPr>
              <p:nvPr/>
            </p:nvGrpSpPr>
            <p:grpSpPr bwMode="auto">
              <a:xfrm>
                <a:off x="1230" y="1066"/>
                <a:ext cx="171" cy="33"/>
                <a:chOff x="1230" y="1066"/>
                <a:chExt cx="171" cy="33"/>
              </a:xfrm>
            </p:grpSpPr>
            <p:sp>
              <p:nvSpPr>
                <p:cNvPr id="12643" name="Freeform 319"/>
                <p:cNvSpPr>
                  <a:spLocks/>
                </p:cNvSpPr>
                <p:nvPr/>
              </p:nvSpPr>
              <p:spPr bwMode="auto">
                <a:xfrm>
                  <a:off x="1230"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644" name="Freeform 320"/>
                <p:cNvSpPr>
                  <a:spLocks/>
                </p:cNvSpPr>
                <p:nvPr/>
              </p:nvSpPr>
              <p:spPr bwMode="auto">
                <a:xfrm>
                  <a:off x="1258"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645" name="Freeform 321"/>
                <p:cNvSpPr>
                  <a:spLocks/>
                </p:cNvSpPr>
                <p:nvPr/>
              </p:nvSpPr>
              <p:spPr bwMode="auto">
                <a:xfrm>
                  <a:off x="1287"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646" name="Freeform 322"/>
                <p:cNvSpPr>
                  <a:spLocks/>
                </p:cNvSpPr>
                <p:nvPr/>
              </p:nvSpPr>
              <p:spPr bwMode="auto">
                <a:xfrm>
                  <a:off x="1315"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647" name="Freeform 323"/>
                <p:cNvSpPr>
                  <a:spLocks/>
                </p:cNvSpPr>
                <p:nvPr/>
              </p:nvSpPr>
              <p:spPr bwMode="auto">
                <a:xfrm>
                  <a:off x="1344" y="1066"/>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648" name="Freeform 324"/>
                <p:cNvSpPr>
                  <a:spLocks/>
                </p:cNvSpPr>
                <p:nvPr/>
              </p:nvSpPr>
              <p:spPr bwMode="auto">
                <a:xfrm>
                  <a:off x="1372"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2640" name="Group 325"/>
              <p:cNvGrpSpPr>
                <a:grpSpLocks/>
              </p:cNvGrpSpPr>
              <p:nvPr/>
            </p:nvGrpSpPr>
            <p:grpSpPr bwMode="auto">
              <a:xfrm>
                <a:off x="1384" y="1050"/>
                <a:ext cx="69" cy="69"/>
                <a:chOff x="1384" y="1050"/>
                <a:chExt cx="69" cy="69"/>
              </a:xfrm>
            </p:grpSpPr>
            <p:sp>
              <p:nvSpPr>
                <p:cNvPr id="12641" name="Line 326"/>
                <p:cNvSpPr>
                  <a:spLocks noChangeShapeType="1"/>
                </p:cNvSpPr>
                <p:nvPr/>
              </p:nvSpPr>
              <p:spPr bwMode="auto">
                <a:xfrm>
                  <a:off x="1449" y="1083"/>
                  <a:ext cx="1" cy="1"/>
                </a:xfrm>
                <a:prstGeom prst="line">
                  <a:avLst/>
                </a:prstGeom>
                <a:noFill/>
                <a:ln w="19050">
                  <a:solidFill>
                    <a:srgbClr val="FF6600"/>
                  </a:solidFill>
                  <a:round/>
                  <a:headEnd/>
                  <a:tailEnd/>
                </a:ln>
              </p:spPr>
              <p:txBody>
                <a:bodyPr/>
                <a:lstStyle/>
                <a:p>
                  <a:endParaRPr lang="ja-JP" altLang="en-US"/>
                </a:p>
              </p:txBody>
            </p:sp>
            <p:sp>
              <p:nvSpPr>
                <p:cNvPr id="12642" name="Freeform 327"/>
                <p:cNvSpPr>
                  <a:spLocks/>
                </p:cNvSpPr>
                <p:nvPr/>
              </p:nvSpPr>
              <p:spPr bwMode="auto">
                <a:xfrm>
                  <a:off x="1384" y="1050"/>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grpSp>
        <p:sp>
          <p:nvSpPr>
            <p:cNvPr id="51" name="Freeform 328"/>
            <p:cNvSpPr>
              <a:spLocks/>
            </p:cNvSpPr>
            <p:nvPr/>
          </p:nvSpPr>
          <p:spPr bwMode="auto">
            <a:xfrm flipH="1">
              <a:off x="1010" y="1863"/>
              <a:ext cx="340" cy="857"/>
            </a:xfrm>
            <a:custGeom>
              <a:avLst/>
              <a:gdLst>
                <a:gd name="T0" fmla="*/ 0 w 288"/>
                <a:gd name="T1" fmla="*/ 0 h 581"/>
                <a:gd name="T2" fmla="*/ 63 w 288"/>
                <a:gd name="T3" fmla="*/ 857 h 581"/>
                <a:gd name="T4" fmla="*/ 279 w 288"/>
                <a:gd name="T5" fmla="*/ 857 h 581"/>
                <a:gd name="T6" fmla="*/ 340 w 288"/>
                <a:gd name="T7" fmla="*/ 0 h 581"/>
                <a:gd name="T8" fmla="*/ 0 w 288"/>
                <a:gd name="T9" fmla="*/ 0 h 581"/>
                <a:gd name="T10" fmla="*/ 0 60000 65536"/>
                <a:gd name="T11" fmla="*/ 0 60000 65536"/>
                <a:gd name="T12" fmla="*/ 0 60000 65536"/>
                <a:gd name="T13" fmla="*/ 0 60000 65536"/>
                <a:gd name="T14" fmla="*/ 0 60000 65536"/>
                <a:gd name="T15" fmla="*/ 0 w 288"/>
                <a:gd name="T16" fmla="*/ 0 h 581"/>
                <a:gd name="T17" fmla="*/ 288 w 288"/>
                <a:gd name="T18" fmla="*/ 581 h 581"/>
              </a:gdLst>
              <a:ahLst/>
              <a:cxnLst>
                <a:cxn ang="T10">
                  <a:pos x="T0" y="T1"/>
                </a:cxn>
                <a:cxn ang="T11">
                  <a:pos x="T2" y="T3"/>
                </a:cxn>
                <a:cxn ang="T12">
                  <a:pos x="T4" y="T5"/>
                </a:cxn>
                <a:cxn ang="T13">
                  <a:pos x="T6" y="T7"/>
                </a:cxn>
                <a:cxn ang="T14">
                  <a:pos x="T8" y="T9"/>
                </a:cxn>
              </a:cxnLst>
              <a:rect l="T15" t="T16" r="T17" b="T18"/>
              <a:pathLst>
                <a:path w="288" h="581">
                  <a:moveTo>
                    <a:pt x="0" y="0"/>
                  </a:moveTo>
                  <a:lnTo>
                    <a:pt x="53" y="581"/>
                  </a:lnTo>
                  <a:lnTo>
                    <a:pt x="236" y="581"/>
                  </a:lnTo>
                  <a:lnTo>
                    <a:pt x="288" y="0"/>
                  </a:lnTo>
                  <a:lnTo>
                    <a:pt x="0" y="0"/>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52" name="Line 329"/>
            <p:cNvSpPr>
              <a:spLocks noChangeShapeType="1"/>
            </p:cNvSpPr>
            <p:nvPr/>
          </p:nvSpPr>
          <p:spPr bwMode="auto">
            <a:xfrm flipH="1">
              <a:off x="1091" y="2684"/>
              <a:ext cx="224" cy="269"/>
            </a:xfrm>
            <a:prstGeom prst="line">
              <a:avLst/>
            </a:prstGeom>
            <a:noFill/>
            <a:ln w="38100">
              <a:solidFill>
                <a:schemeClr val="bg1">
                  <a:lumMod val="95000"/>
                </a:schemeClr>
              </a:solidFill>
              <a:round/>
              <a:headEnd/>
              <a:tailEnd/>
            </a:ln>
          </p:spPr>
          <p:txBody>
            <a:bodyPr/>
            <a:lstStyle/>
            <a:p>
              <a:pPr>
                <a:defRPr/>
              </a:pPr>
              <a:endParaRPr lang="ja-JP" altLang="en-US"/>
            </a:p>
          </p:txBody>
        </p:sp>
        <p:sp>
          <p:nvSpPr>
            <p:cNvPr id="12313" name="Line 330"/>
            <p:cNvSpPr>
              <a:spLocks noChangeShapeType="1"/>
            </p:cNvSpPr>
            <p:nvPr/>
          </p:nvSpPr>
          <p:spPr bwMode="auto">
            <a:xfrm flipH="1">
              <a:off x="975" y="1336"/>
              <a:ext cx="413" cy="533"/>
            </a:xfrm>
            <a:prstGeom prst="line">
              <a:avLst/>
            </a:prstGeom>
            <a:noFill/>
            <a:ln w="50800">
              <a:solidFill>
                <a:srgbClr val="3333CC"/>
              </a:solidFill>
              <a:round/>
              <a:headEnd/>
              <a:tailEnd/>
            </a:ln>
          </p:spPr>
          <p:txBody>
            <a:bodyPr/>
            <a:lstStyle/>
            <a:p>
              <a:endParaRPr lang="ja-JP" altLang="en-US"/>
            </a:p>
          </p:txBody>
        </p:sp>
        <p:sp>
          <p:nvSpPr>
            <p:cNvPr id="12314" name="Line 331"/>
            <p:cNvSpPr>
              <a:spLocks noChangeShapeType="1"/>
            </p:cNvSpPr>
            <p:nvPr/>
          </p:nvSpPr>
          <p:spPr bwMode="auto">
            <a:xfrm>
              <a:off x="1204" y="1563"/>
              <a:ext cx="11" cy="1228"/>
            </a:xfrm>
            <a:prstGeom prst="line">
              <a:avLst/>
            </a:prstGeom>
            <a:noFill/>
            <a:ln w="19050">
              <a:solidFill>
                <a:srgbClr val="FF9900"/>
              </a:solidFill>
              <a:round/>
              <a:headEnd/>
              <a:tailEnd/>
            </a:ln>
          </p:spPr>
          <p:txBody>
            <a:bodyPr/>
            <a:lstStyle/>
            <a:p>
              <a:endParaRPr lang="ja-JP" altLang="en-US"/>
            </a:p>
          </p:txBody>
        </p:sp>
        <p:sp>
          <p:nvSpPr>
            <p:cNvPr id="12315" name="Line 332"/>
            <p:cNvSpPr>
              <a:spLocks noChangeShapeType="1"/>
            </p:cNvSpPr>
            <p:nvPr/>
          </p:nvSpPr>
          <p:spPr bwMode="auto">
            <a:xfrm>
              <a:off x="1124" y="1684"/>
              <a:ext cx="34" cy="1168"/>
            </a:xfrm>
            <a:prstGeom prst="line">
              <a:avLst/>
            </a:prstGeom>
            <a:noFill/>
            <a:ln w="19050">
              <a:solidFill>
                <a:srgbClr val="FF9900"/>
              </a:solidFill>
              <a:round/>
              <a:headEnd/>
              <a:tailEnd/>
            </a:ln>
          </p:spPr>
          <p:txBody>
            <a:bodyPr/>
            <a:lstStyle/>
            <a:p>
              <a:endParaRPr lang="ja-JP" altLang="en-US"/>
            </a:p>
          </p:txBody>
        </p:sp>
        <p:sp>
          <p:nvSpPr>
            <p:cNvPr id="12316" name="Line 333"/>
            <p:cNvSpPr>
              <a:spLocks noChangeShapeType="1"/>
            </p:cNvSpPr>
            <p:nvPr/>
          </p:nvSpPr>
          <p:spPr bwMode="auto">
            <a:xfrm>
              <a:off x="1039" y="1792"/>
              <a:ext cx="81" cy="1124"/>
            </a:xfrm>
            <a:prstGeom prst="line">
              <a:avLst/>
            </a:prstGeom>
            <a:noFill/>
            <a:ln w="19050">
              <a:solidFill>
                <a:srgbClr val="FF9900"/>
              </a:solidFill>
              <a:round/>
              <a:headEnd/>
              <a:tailEnd/>
            </a:ln>
          </p:spPr>
          <p:txBody>
            <a:bodyPr/>
            <a:lstStyle/>
            <a:p>
              <a:endParaRPr lang="ja-JP" altLang="en-US"/>
            </a:p>
          </p:txBody>
        </p:sp>
        <p:sp>
          <p:nvSpPr>
            <p:cNvPr id="12317" name="Line 334"/>
            <p:cNvSpPr>
              <a:spLocks noChangeShapeType="1"/>
            </p:cNvSpPr>
            <p:nvPr/>
          </p:nvSpPr>
          <p:spPr bwMode="auto">
            <a:xfrm flipH="1">
              <a:off x="1039" y="1792"/>
              <a:ext cx="510" cy="2"/>
            </a:xfrm>
            <a:prstGeom prst="line">
              <a:avLst/>
            </a:prstGeom>
            <a:noFill/>
            <a:ln w="19050">
              <a:solidFill>
                <a:srgbClr val="FF9900"/>
              </a:solidFill>
              <a:round/>
              <a:headEnd/>
              <a:tailEnd/>
            </a:ln>
          </p:spPr>
          <p:txBody>
            <a:bodyPr/>
            <a:lstStyle/>
            <a:p>
              <a:endParaRPr lang="ja-JP" altLang="en-US"/>
            </a:p>
          </p:txBody>
        </p:sp>
        <p:sp>
          <p:nvSpPr>
            <p:cNvPr id="12318" name="Line 335"/>
            <p:cNvSpPr>
              <a:spLocks noChangeShapeType="1"/>
            </p:cNvSpPr>
            <p:nvPr/>
          </p:nvSpPr>
          <p:spPr bwMode="auto">
            <a:xfrm flipH="1">
              <a:off x="1124" y="1684"/>
              <a:ext cx="425" cy="3"/>
            </a:xfrm>
            <a:prstGeom prst="line">
              <a:avLst/>
            </a:prstGeom>
            <a:noFill/>
            <a:ln w="19050">
              <a:solidFill>
                <a:srgbClr val="FF9900"/>
              </a:solidFill>
              <a:round/>
              <a:headEnd/>
              <a:tailEnd/>
            </a:ln>
          </p:spPr>
          <p:txBody>
            <a:bodyPr/>
            <a:lstStyle/>
            <a:p>
              <a:endParaRPr lang="ja-JP" altLang="en-US"/>
            </a:p>
          </p:txBody>
        </p:sp>
        <p:sp>
          <p:nvSpPr>
            <p:cNvPr id="12319" name="Line 336"/>
            <p:cNvSpPr>
              <a:spLocks noChangeShapeType="1"/>
            </p:cNvSpPr>
            <p:nvPr/>
          </p:nvSpPr>
          <p:spPr bwMode="auto">
            <a:xfrm flipH="1">
              <a:off x="1204" y="1570"/>
              <a:ext cx="345" cy="2"/>
            </a:xfrm>
            <a:prstGeom prst="line">
              <a:avLst/>
            </a:prstGeom>
            <a:noFill/>
            <a:ln w="19050">
              <a:solidFill>
                <a:srgbClr val="FF9900"/>
              </a:solidFill>
              <a:round/>
              <a:headEnd/>
              <a:tailEnd/>
            </a:ln>
          </p:spPr>
          <p:txBody>
            <a:bodyPr/>
            <a:lstStyle/>
            <a:p>
              <a:endParaRPr lang="ja-JP" altLang="en-US"/>
            </a:p>
          </p:txBody>
        </p:sp>
        <p:sp>
          <p:nvSpPr>
            <p:cNvPr id="12320" name="Line 337"/>
            <p:cNvSpPr>
              <a:spLocks noChangeShapeType="1"/>
            </p:cNvSpPr>
            <p:nvPr/>
          </p:nvSpPr>
          <p:spPr bwMode="auto">
            <a:xfrm flipH="1">
              <a:off x="1291" y="1462"/>
              <a:ext cx="258" cy="1"/>
            </a:xfrm>
            <a:prstGeom prst="line">
              <a:avLst/>
            </a:prstGeom>
            <a:noFill/>
            <a:ln w="19050">
              <a:solidFill>
                <a:srgbClr val="FF9900"/>
              </a:solidFill>
              <a:round/>
              <a:headEnd/>
              <a:tailEnd/>
            </a:ln>
          </p:spPr>
          <p:txBody>
            <a:bodyPr/>
            <a:lstStyle/>
            <a:p>
              <a:endParaRPr lang="ja-JP" altLang="en-US"/>
            </a:p>
          </p:txBody>
        </p:sp>
        <p:sp>
          <p:nvSpPr>
            <p:cNvPr id="12321" name="Line 338"/>
            <p:cNvSpPr>
              <a:spLocks noChangeShapeType="1"/>
            </p:cNvSpPr>
            <p:nvPr/>
          </p:nvSpPr>
          <p:spPr bwMode="auto">
            <a:xfrm flipH="1">
              <a:off x="1263" y="1462"/>
              <a:ext cx="28" cy="1269"/>
            </a:xfrm>
            <a:prstGeom prst="line">
              <a:avLst/>
            </a:prstGeom>
            <a:noFill/>
            <a:ln w="19050">
              <a:solidFill>
                <a:srgbClr val="FF9900"/>
              </a:solidFill>
              <a:round/>
              <a:headEnd/>
              <a:tailEnd/>
            </a:ln>
          </p:spPr>
          <p:txBody>
            <a:bodyPr/>
            <a:lstStyle/>
            <a:p>
              <a:endParaRPr lang="ja-JP" altLang="en-US"/>
            </a:p>
          </p:txBody>
        </p:sp>
        <p:grpSp>
          <p:nvGrpSpPr>
            <p:cNvPr id="12322" name="Group 339"/>
            <p:cNvGrpSpPr>
              <a:grpSpLocks/>
            </p:cNvGrpSpPr>
            <p:nvPr/>
          </p:nvGrpSpPr>
          <p:grpSpPr bwMode="auto">
            <a:xfrm flipH="1">
              <a:off x="426" y="2673"/>
              <a:ext cx="311" cy="291"/>
              <a:chOff x="2168" y="1684"/>
              <a:chExt cx="264" cy="198"/>
            </a:xfrm>
          </p:grpSpPr>
          <p:grpSp>
            <p:nvGrpSpPr>
              <p:cNvPr id="12582" name="Group 340"/>
              <p:cNvGrpSpPr>
                <a:grpSpLocks/>
              </p:cNvGrpSpPr>
              <p:nvPr/>
            </p:nvGrpSpPr>
            <p:grpSpPr bwMode="auto">
              <a:xfrm>
                <a:off x="2168" y="1684"/>
                <a:ext cx="264" cy="198"/>
                <a:chOff x="2168" y="1684"/>
                <a:chExt cx="264" cy="198"/>
              </a:xfrm>
            </p:grpSpPr>
            <p:sp>
              <p:nvSpPr>
                <p:cNvPr id="12584" name="Rectangle 341"/>
                <p:cNvSpPr>
                  <a:spLocks noChangeArrowheads="1"/>
                </p:cNvSpPr>
                <p:nvPr/>
              </p:nvSpPr>
              <p:spPr bwMode="auto">
                <a:xfrm>
                  <a:off x="2168" y="168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85" name="Rectangle 342"/>
                <p:cNvSpPr>
                  <a:spLocks noChangeArrowheads="1"/>
                </p:cNvSpPr>
                <p:nvPr/>
              </p:nvSpPr>
              <p:spPr bwMode="auto">
                <a:xfrm>
                  <a:off x="2168" y="168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86" name="Rectangle 343"/>
                <p:cNvSpPr>
                  <a:spLocks noChangeArrowheads="1"/>
                </p:cNvSpPr>
                <p:nvPr/>
              </p:nvSpPr>
              <p:spPr bwMode="auto">
                <a:xfrm>
                  <a:off x="2168" y="169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87" name="Rectangle 344"/>
                <p:cNvSpPr>
                  <a:spLocks noChangeArrowheads="1"/>
                </p:cNvSpPr>
                <p:nvPr/>
              </p:nvSpPr>
              <p:spPr bwMode="auto">
                <a:xfrm>
                  <a:off x="2168" y="169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88" name="Rectangle 345"/>
                <p:cNvSpPr>
                  <a:spLocks noChangeArrowheads="1"/>
                </p:cNvSpPr>
                <p:nvPr/>
              </p:nvSpPr>
              <p:spPr bwMode="auto">
                <a:xfrm>
                  <a:off x="2168" y="170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89" name="Rectangle 346"/>
                <p:cNvSpPr>
                  <a:spLocks noChangeArrowheads="1"/>
                </p:cNvSpPr>
                <p:nvPr/>
              </p:nvSpPr>
              <p:spPr bwMode="auto">
                <a:xfrm>
                  <a:off x="2168" y="170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0" name="Rectangle 347"/>
                <p:cNvSpPr>
                  <a:spLocks noChangeArrowheads="1"/>
                </p:cNvSpPr>
                <p:nvPr/>
              </p:nvSpPr>
              <p:spPr bwMode="auto">
                <a:xfrm>
                  <a:off x="2168" y="170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1" name="Rectangle 348"/>
                <p:cNvSpPr>
                  <a:spLocks noChangeArrowheads="1"/>
                </p:cNvSpPr>
                <p:nvPr/>
              </p:nvSpPr>
              <p:spPr bwMode="auto">
                <a:xfrm>
                  <a:off x="2168" y="171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2" name="Rectangle 349"/>
                <p:cNvSpPr>
                  <a:spLocks noChangeArrowheads="1"/>
                </p:cNvSpPr>
                <p:nvPr/>
              </p:nvSpPr>
              <p:spPr bwMode="auto">
                <a:xfrm>
                  <a:off x="2168" y="171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3" name="Rectangle 350"/>
                <p:cNvSpPr>
                  <a:spLocks noChangeArrowheads="1"/>
                </p:cNvSpPr>
                <p:nvPr/>
              </p:nvSpPr>
              <p:spPr bwMode="auto">
                <a:xfrm>
                  <a:off x="2168" y="172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4" name="Rectangle 351"/>
                <p:cNvSpPr>
                  <a:spLocks noChangeArrowheads="1"/>
                </p:cNvSpPr>
                <p:nvPr/>
              </p:nvSpPr>
              <p:spPr bwMode="auto">
                <a:xfrm>
                  <a:off x="2168" y="172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5" name="Rectangle 352"/>
                <p:cNvSpPr>
                  <a:spLocks noChangeArrowheads="1"/>
                </p:cNvSpPr>
                <p:nvPr/>
              </p:nvSpPr>
              <p:spPr bwMode="auto">
                <a:xfrm>
                  <a:off x="2168" y="172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6" name="Rectangle 353"/>
                <p:cNvSpPr>
                  <a:spLocks noChangeArrowheads="1"/>
                </p:cNvSpPr>
                <p:nvPr/>
              </p:nvSpPr>
              <p:spPr bwMode="auto">
                <a:xfrm>
                  <a:off x="2168" y="173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7" name="Rectangle 354"/>
                <p:cNvSpPr>
                  <a:spLocks noChangeArrowheads="1"/>
                </p:cNvSpPr>
                <p:nvPr/>
              </p:nvSpPr>
              <p:spPr bwMode="auto">
                <a:xfrm>
                  <a:off x="2168" y="173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8" name="Rectangle 355"/>
                <p:cNvSpPr>
                  <a:spLocks noChangeArrowheads="1"/>
                </p:cNvSpPr>
                <p:nvPr/>
              </p:nvSpPr>
              <p:spPr bwMode="auto">
                <a:xfrm>
                  <a:off x="2168" y="174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599" name="Rectangle 356"/>
                <p:cNvSpPr>
                  <a:spLocks noChangeArrowheads="1"/>
                </p:cNvSpPr>
                <p:nvPr/>
              </p:nvSpPr>
              <p:spPr bwMode="auto">
                <a:xfrm>
                  <a:off x="2168" y="174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0" name="Rectangle 357"/>
                <p:cNvSpPr>
                  <a:spLocks noChangeArrowheads="1"/>
                </p:cNvSpPr>
                <p:nvPr/>
              </p:nvSpPr>
              <p:spPr bwMode="auto">
                <a:xfrm>
                  <a:off x="2168" y="1748"/>
                  <a:ext cx="264" cy="5"/>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1" name="Rectangle 358"/>
                <p:cNvSpPr>
                  <a:spLocks noChangeArrowheads="1"/>
                </p:cNvSpPr>
                <p:nvPr/>
              </p:nvSpPr>
              <p:spPr bwMode="auto">
                <a:xfrm>
                  <a:off x="2168" y="1753"/>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2" name="Rectangle 359"/>
                <p:cNvSpPr>
                  <a:spLocks noChangeArrowheads="1"/>
                </p:cNvSpPr>
                <p:nvPr/>
              </p:nvSpPr>
              <p:spPr bwMode="auto">
                <a:xfrm>
                  <a:off x="2168" y="1757"/>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3" name="Rectangle 360"/>
                <p:cNvSpPr>
                  <a:spLocks noChangeArrowheads="1"/>
                </p:cNvSpPr>
                <p:nvPr/>
              </p:nvSpPr>
              <p:spPr bwMode="auto">
                <a:xfrm>
                  <a:off x="2168" y="1761"/>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4" name="Rectangle 361"/>
                <p:cNvSpPr>
                  <a:spLocks noChangeArrowheads="1"/>
                </p:cNvSpPr>
                <p:nvPr/>
              </p:nvSpPr>
              <p:spPr bwMode="auto">
                <a:xfrm>
                  <a:off x="2168" y="1765"/>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5" name="Rectangle 362"/>
                <p:cNvSpPr>
                  <a:spLocks noChangeArrowheads="1"/>
                </p:cNvSpPr>
                <p:nvPr/>
              </p:nvSpPr>
              <p:spPr bwMode="auto">
                <a:xfrm>
                  <a:off x="2168" y="1769"/>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6" name="Rectangle 363"/>
                <p:cNvSpPr>
                  <a:spLocks noChangeArrowheads="1"/>
                </p:cNvSpPr>
                <p:nvPr/>
              </p:nvSpPr>
              <p:spPr bwMode="auto">
                <a:xfrm>
                  <a:off x="2168" y="1773"/>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7" name="Rectangle 364"/>
                <p:cNvSpPr>
                  <a:spLocks noChangeArrowheads="1"/>
                </p:cNvSpPr>
                <p:nvPr/>
              </p:nvSpPr>
              <p:spPr bwMode="auto">
                <a:xfrm>
                  <a:off x="2168" y="1777"/>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8" name="Rectangle 365"/>
                <p:cNvSpPr>
                  <a:spLocks noChangeArrowheads="1"/>
                </p:cNvSpPr>
                <p:nvPr/>
              </p:nvSpPr>
              <p:spPr bwMode="auto">
                <a:xfrm>
                  <a:off x="2168" y="1781"/>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09" name="Rectangle 366"/>
                <p:cNvSpPr>
                  <a:spLocks noChangeArrowheads="1"/>
                </p:cNvSpPr>
                <p:nvPr/>
              </p:nvSpPr>
              <p:spPr bwMode="auto">
                <a:xfrm>
                  <a:off x="2168" y="1785"/>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0" name="Rectangle 367"/>
                <p:cNvSpPr>
                  <a:spLocks noChangeArrowheads="1"/>
                </p:cNvSpPr>
                <p:nvPr/>
              </p:nvSpPr>
              <p:spPr bwMode="auto">
                <a:xfrm>
                  <a:off x="2168" y="1789"/>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1" name="Rectangle 368"/>
                <p:cNvSpPr>
                  <a:spLocks noChangeArrowheads="1"/>
                </p:cNvSpPr>
                <p:nvPr/>
              </p:nvSpPr>
              <p:spPr bwMode="auto">
                <a:xfrm>
                  <a:off x="2168" y="1793"/>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2" name="Rectangle 369"/>
                <p:cNvSpPr>
                  <a:spLocks noChangeArrowheads="1"/>
                </p:cNvSpPr>
                <p:nvPr/>
              </p:nvSpPr>
              <p:spPr bwMode="auto">
                <a:xfrm>
                  <a:off x="2168" y="1797"/>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3" name="Rectangle 370"/>
                <p:cNvSpPr>
                  <a:spLocks noChangeArrowheads="1"/>
                </p:cNvSpPr>
                <p:nvPr/>
              </p:nvSpPr>
              <p:spPr bwMode="auto">
                <a:xfrm>
                  <a:off x="2168" y="1801"/>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4" name="Rectangle 371"/>
                <p:cNvSpPr>
                  <a:spLocks noChangeArrowheads="1"/>
                </p:cNvSpPr>
                <p:nvPr/>
              </p:nvSpPr>
              <p:spPr bwMode="auto">
                <a:xfrm>
                  <a:off x="2168" y="1805"/>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5" name="Rectangle 372"/>
                <p:cNvSpPr>
                  <a:spLocks noChangeArrowheads="1"/>
                </p:cNvSpPr>
                <p:nvPr/>
              </p:nvSpPr>
              <p:spPr bwMode="auto">
                <a:xfrm>
                  <a:off x="2168" y="1809"/>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6" name="Rectangle 373"/>
                <p:cNvSpPr>
                  <a:spLocks noChangeArrowheads="1"/>
                </p:cNvSpPr>
                <p:nvPr/>
              </p:nvSpPr>
              <p:spPr bwMode="auto">
                <a:xfrm>
                  <a:off x="2168" y="1813"/>
                  <a:ext cx="264" cy="5"/>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7" name="Rectangle 374"/>
                <p:cNvSpPr>
                  <a:spLocks noChangeArrowheads="1"/>
                </p:cNvSpPr>
                <p:nvPr/>
              </p:nvSpPr>
              <p:spPr bwMode="auto">
                <a:xfrm>
                  <a:off x="2168" y="181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8" name="Rectangle 375"/>
                <p:cNvSpPr>
                  <a:spLocks noChangeArrowheads="1"/>
                </p:cNvSpPr>
                <p:nvPr/>
              </p:nvSpPr>
              <p:spPr bwMode="auto">
                <a:xfrm>
                  <a:off x="2168" y="182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19" name="Rectangle 376"/>
                <p:cNvSpPr>
                  <a:spLocks noChangeArrowheads="1"/>
                </p:cNvSpPr>
                <p:nvPr/>
              </p:nvSpPr>
              <p:spPr bwMode="auto">
                <a:xfrm>
                  <a:off x="2168" y="182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0" name="Rectangle 377"/>
                <p:cNvSpPr>
                  <a:spLocks noChangeArrowheads="1"/>
                </p:cNvSpPr>
                <p:nvPr/>
              </p:nvSpPr>
              <p:spPr bwMode="auto">
                <a:xfrm>
                  <a:off x="2168" y="183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1" name="Rectangle 378"/>
                <p:cNvSpPr>
                  <a:spLocks noChangeArrowheads="1"/>
                </p:cNvSpPr>
                <p:nvPr/>
              </p:nvSpPr>
              <p:spPr bwMode="auto">
                <a:xfrm>
                  <a:off x="2168" y="183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2" name="Rectangle 379"/>
                <p:cNvSpPr>
                  <a:spLocks noChangeArrowheads="1"/>
                </p:cNvSpPr>
                <p:nvPr/>
              </p:nvSpPr>
              <p:spPr bwMode="auto">
                <a:xfrm>
                  <a:off x="2168" y="183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3" name="Rectangle 380"/>
                <p:cNvSpPr>
                  <a:spLocks noChangeArrowheads="1"/>
                </p:cNvSpPr>
                <p:nvPr/>
              </p:nvSpPr>
              <p:spPr bwMode="auto">
                <a:xfrm>
                  <a:off x="2168" y="184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4" name="Rectangle 381"/>
                <p:cNvSpPr>
                  <a:spLocks noChangeArrowheads="1"/>
                </p:cNvSpPr>
                <p:nvPr/>
              </p:nvSpPr>
              <p:spPr bwMode="auto">
                <a:xfrm>
                  <a:off x="2168" y="184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5" name="Rectangle 382"/>
                <p:cNvSpPr>
                  <a:spLocks noChangeArrowheads="1"/>
                </p:cNvSpPr>
                <p:nvPr/>
              </p:nvSpPr>
              <p:spPr bwMode="auto">
                <a:xfrm>
                  <a:off x="2168" y="185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6" name="Rectangle 383"/>
                <p:cNvSpPr>
                  <a:spLocks noChangeArrowheads="1"/>
                </p:cNvSpPr>
                <p:nvPr/>
              </p:nvSpPr>
              <p:spPr bwMode="auto">
                <a:xfrm>
                  <a:off x="2168" y="185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7" name="Rectangle 384"/>
                <p:cNvSpPr>
                  <a:spLocks noChangeArrowheads="1"/>
                </p:cNvSpPr>
                <p:nvPr/>
              </p:nvSpPr>
              <p:spPr bwMode="auto">
                <a:xfrm>
                  <a:off x="2168" y="185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8" name="Rectangle 385"/>
                <p:cNvSpPr>
                  <a:spLocks noChangeArrowheads="1"/>
                </p:cNvSpPr>
                <p:nvPr/>
              </p:nvSpPr>
              <p:spPr bwMode="auto">
                <a:xfrm>
                  <a:off x="2168" y="1862"/>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29" name="Rectangle 386"/>
                <p:cNvSpPr>
                  <a:spLocks noChangeArrowheads="1"/>
                </p:cNvSpPr>
                <p:nvPr/>
              </p:nvSpPr>
              <p:spPr bwMode="auto">
                <a:xfrm>
                  <a:off x="2168" y="1866"/>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30" name="Rectangle 387"/>
                <p:cNvSpPr>
                  <a:spLocks noChangeArrowheads="1"/>
                </p:cNvSpPr>
                <p:nvPr/>
              </p:nvSpPr>
              <p:spPr bwMode="auto">
                <a:xfrm>
                  <a:off x="2168" y="1870"/>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31" name="Rectangle 388"/>
                <p:cNvSpPr>
                  <a:spLocks noChangeArrowheads="1"/>
                </p:cNvSpPr>
                <p:nvPr/>
              </p:nvSpPr>
              <p:spPr bwMode="auto">
                <a:xfrm>
                  <a:off x="2168" y="1874"/>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sp>
              <p:nvSpPr>
                <p:cNvPr id="12632" name="Rectangle 389"/>
                <p:cNvSpPr>
                  <a:spLocks noChangeArrowheads="1"/>
                </p:cNvSpPr>
                <p:nvPr/>
              </p:nvSpPr>
              <p:spPr bwMode="auto">
                <a:xfrm>
                  <a:off x="2168" y="1878"/>
                  <a:ext cx="264" cy="4"/>
                </a:xfrm>
                <a:prstGeom prst="rect">
                  <a:avLst/>
                </a:prstGeom>
                <a:gradFill rotWithShape="0">
                  <a:gsLst>
                    <a:gs pos="0">
                      <a:srgbClr val="0000FF"/>
                    </a:gs>
                    <a:gs pos="100000">
                      <a:srgbClr val="00008F"/>
                    </a:gs>
                  </a:gsLst>
                  <a:lin ang="5400000" scaled="1"/>
                </a:gradFill>
                <a:ln w="9525">
                  <a:noFill/>
                  <a:miter lim="800000"/>
                  <a:headEnd/>
                  <a:tailEnd/>
                </a:ln>
              </p:spPr>
              <p:txBody>
                <a:bodyPr/>
                <a:lstStyle/>
                <a:p>
                  <a:endParaRPr lang="ja-JP" altLang="en-US"/>
                </a:p>
              </p:txBody>
            </p:sp>
          </p:grpSp>
          <p:sp>
            <p:nvSpPr>
              <p:cNvPr id="323" name="Rectangle 390"/>
              <p:cNvSpPr>
                <a:spLocks noChangeArrowheads="1"/>
              </p:cNvSpPr>
              <p:nvPr/>
            </p:nvSpPr>
            <p:spPr bwMode="auto">
              <a:xfrm>
                <a:off x="2168" y="1684"/>
                <a:ext cx="264" cy="198"/>
              </a:xfrm>
              <a:prstGeom prst="rect">
                <a:avLst/>
              </a:prstGeom>
              <a:solidFill>
                <a:schemeClr val="tx1">
                  <a:lumMod val="65000"/>
                  <a:lumOff val="35000"/>
                </a:schemeClr>
              </a:solidFill>
              <a:ln w="19050" cap="rnd">
                <a:solidFill>
                  <a:schemeClr val="tx1"/>
                </a:solidFill>
                <a:miter lim="800000"/>
                <a:headEnd/>
                <a:tailEnd/>
              </a:ln>
            </p:spPr>
            <p:txBody>
              <a:bodyPr/>
              <a:lstStyle/>
              <a:p>
                <a:pPr>
                  <a:defRPr/>
                </a:pPr>
                <a:endParaRPr lang="ja-JP" altLang="en-US"/>
              </a:p>
            </p:txBody>
          </p:sp>
        </p:grpSp>
        <p:sp>
          <p:nvSpPr>
            <p:cNvPr id="63" name="Freeform 391"/>
            <p:cNvSpPr>
              <a:spLocks/>
            </p:cNvSpPr>
            <p:nvPr/>
          </p:nvSpPr>
          <p:spPr bwMode="auto">
            <a:xfrm flipH="1">
              <a:off x="809" y="2720"/>
              <a:ext cx="225" cy="204"/>
            </a:xfrm>
            <a:custGeom>
              <a:avLst/>
              <a:gdLst>
                <a:gd name="T0" fmla="*/ 0 w 191"/>
                <a:gd name="T1" fmla="*/ 204 h 138"/>
                <a:gd name="T2" fmla="*/ 225 w 191"/>
                <a:gd name="T3" fmla="*/ 157 h 138"/>
                <a:gd name="T4" fmla="*/ 225 w 191"/>
                <a:gd name="T5" fmla="*/ 47 h 138"/>
                <a:gd name="T6" fmla="*/ 0 w 191"/>
                <a:gd name="T7" fmla="*/ 0 h 138"/>
                <a:gd name="T8" fmla="*/ 0 w 191"/>
                <a:gd name="T9" fmla="*/ 204 h 138"/>
                <a:gd name="T10" fmla="*/ 0 60000 65536"/>
                <a:gd name="T11" fmla="*/ 0 60000 65536"/>
                <a:gd name="T12" fmla="*/ 0 60000 65536"/>
                <a:gd name="T13" fmla="*/ 0 60000 65536"/>
                <a:gd name="T14" fmla="*/ 0 60000 65536"/>
                <a:gd name="T15" fmla="*/ 0 w 191"/>
                <a:gd name="T16" fmla="*/ 0 h 138"/>
                <a:gd name="T17" fmla="*/ 191 w 191"/>
                <a:gd name="T18" fmla="*/ 138 h 138"/>
              </a:gdLst>
              <a:ahLst/>
              <a:cxnLst>
                <a:cxn ang="T10">
                  <a:pos x="T0" y="T1"/>
                </a:cxn>
                <a:cxn ang="T11">
                  <a:pos x="T2" y="T3"/>
                </a:cxn>
                <a:cxn ang="T12">
                  <a:pos x="T4" y="T5"/>
                </a:cxn>
                <a:cxn ang="T13">
                  <a:pos x="T6" y="T7"/>
                </a:cxn>
                <a:cxn ang="T14">
                  <a:pos x="T8" y="T9"/>
                </a:cxn>
              </a:cxnLst>
              <a:rect l="T15" t="T16" r="T17" b="T18"/>
              <a:pathLst>
                <a:path w="191" h="138">
                  <a:moveTo>
                    <a:pt x="0" y="138"/>
                  </a:moveTo>
                  <a:lnTo>
                    <a:pt x="191" y="106"/>
                  </a:lnTo>
                  <a:lnTo>
                    <a:pt x="191" y="32"/>
                  </a:lnTo>
                  <a:lnTo>
                    <a:pt x="0" y="0"/>
                  </a:lnTo>
                  <a:lnTo>
                    <a:pt x="0" y="138"/>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64" name="Rectangle 392"/>
            <p:cNvSpPr>
              <a:spLocks noChangeArrowheads="1"/>
            </p:cNvSpPr>
            <p:nvPr/>
          </p:nvSpPr>
          <p:spPr bwMode="auto">
            <a:xfrm flipH="1">
              <a:off x="1034" y="2720"/>
              <a:ext cx="73" cy="204"/>
            </a:xfrm>
            <a:prstGeom prst="rect">
              <a:avLst/>
            </a:prstGeom>
            <a:solidFill>
              <a:schemeClr val="tx2">
                <a:lumMod val="20000"/>
                <a:lumOff val="80000"/>
              </a:schemeClr>
            </a:solidFill>
            <a:ln w="9525">
              <a:noFill/>
              <a:miter lim="800000"/>
              <a:headEnd/>
              <a:tailEnd/>
            </a:ln>
          </p:spPr>
          <p:txBody>
            <a:bodyPr/>
            <a:lstStyle/>
            <a:p>
              <a:pPr>
                <a:defRPr/>
              </a:pPr>
              <a:endParaRPr lang="ja-JP" altLang="en-US"/>
            </a:p>
          </p:txBody>
        </p:sp>
        <p:sp>
          <p:nvSpPr>
            <p:cNvPr id="12325" name="Rectangle 393"/>
            <p:cNvSpPr>
              <a:spLocks noChangeArrowheads="1"/>
            </p:cNvSpPr>
            <p:nvPr/>
          </p:nvSpPr>
          <p:spPr bwMode="auto">
            <a:xfrm flipH="1">
              <a:off x="761" y="2713"/>
              <a:ext cx="311" cy="216"/>
            </a:xfrm>
            <a:prstGeom prst="rect">
              <a:avLst/>
            </a:prstGeom>
            <a:noFill/>
            <a:ln w="19050" cap="rnd">
              <a:solidFill>
                <a:srgbClr val="000000"/>
              </a:solidFill>
              <a:miter lim="800000"/>
              <a:headEnd/>
              <a:tailEnd/>
            </a:ln>
          </p:spPr>
          <p:txBody>
            <a:bodyPr/>
            <a:lstStyle/>
            <a:p>
              <a:endParaRPr lang="ja-JP" altLang="en-US"/>
            </a:p>
          </p:txBody>
        </p:sp>
        <p:grpSp>
          <p:nvGrpSpPr>
            <p:cNvPr id="12326" name="Group 394"/>
            <p:cNvGrpSpPr>
              <a:grpSpLocks/>
            </p:cNvGrpSpPr>
            <p:nvPr/>
          </p:nvGrpSpPr>
          <p:grpSpPr bwMode="auto">
            <a:xfrm flipH="1">
              <a:off x="999" y="2720"/>
              <a:ext cx="63" cy="204"/>
              <a:chOff x="1892" y="1716"/>
              <a:chExt cx="53" cy="138"/>
            </a:xfrm>
          </p:grpSpPr>
          <p:sp>
            <p:nvSpPr>
              <p:cNvPr id="12565" name="Freeform 395"/>
              <p:cNvSpPr>
                <a:spLocks/>
              </p:cNvSpPr>
              <p:nvPr/>
            </p:nvSpPr>
            <p:spPr bwMode="auto">
              <a:xfrm>
                <a:off x="1892" y="1716"/>
                <a:ext cx="53" cy="138"/>
              </a:xfrm>
              <a:custGeom>
                <a:avLst/>
                <a:gdLst>
                  <a:gd name="T0" fmla="*/ 28 w 53"/>
                  <a:gd name="T1" fmla="*/ 0 h 138"/>
                  <a:gd name="T2" fmla="*/ 16 w 53"/>
                  <a:gd name="T3" fmla="*/ 4 h 138"/>
                  <a:gd name="T4" fmla="*/ 8 w 53"/>
                  <a:gd name="T5" fmla="*/ 20 h 138"/>
                  <a:gd name="T6" fmla="*/ 4 w 53"/>
                  <a:gd name="T7" fmla="*/ 45 h 138"/>
                  <a:gd name="T8" fmla="*/ 0 w 53"/>
                  <a:gd name="T9" fmla="*/ 69 h 138"/>
                  <a:gd name="T10" fmla="*/ 4 w 53"/>
                  <a:gd name="T11" fmla="*/ 93 h 138"/>
                  <a:gd name="T12" fmla="*/ 8 w 53"/>
                  <a:gd name="T13" fmla="*/ 118 h 138"/>
                  <a:gd name="T14" fmla="*/ 16 w 53"/>
                  <a:gd name="T15" fmla="*/ 134 h 138"/>
                  <a:gd name="T16" fmla="*/ 28 w 53"/>
                  <a:gd name="T17" fmla="*/ 138 h 138"/>
                  <a:gd name="T18" fmla="*/ 36 w 53"/>
                  <a:gd name="T19" fmla="*/ 134 h 138"/>
                  <a:gd name="T20" fmla="*/ 44 w 53"/>
                  <a:gd name="T21" fmla="*/ 118 h 138"/>
                  <a:gd name="T22" fmla="*/ 53 w 53"/>
                  <a:gd name="T23" fmla="*/ 93 h 138"/>
                  <a:gd name="T24" fmla="*/ 53 w 53"/>
                  <a:gd name="T25" fmla="*/ 69 h 138"/>
                  <a:gd name="T26" fmla="*/ 53 w 53"/>
                  <a:gd name="T27" fmla="*/ 45 h 138"/>
                  <a:gd name="T28" fmla="*/ 44 w 53"/>
                  <a:gd name="T29" fmla="*/ 20 h 138"/>
                  <a:gd name="T30" fmla="*/ 36 w 53"/>
                  <a:gd name="T31" fmla="*/ 4 h 138"/>
                  <a:gd name="T32" fmla="*/ 28 w 53"/>
                  <a:gd name="T33" fmla="*/ 0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38"/>
                  <a:gd name="T53" fmla="*/ 53 w 53"/>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38">
                    <a:moveTo>
                      <a:pt x="28" y="0"/>
                    </a:moveTo>
                    <a:lnTo>
                      <a:pt x="16" y="4"/>
                    </a:lnTo>
                    <a:lnTo>
                      <a:pt x="8" y="20"/>
                    </a:lnTo>
                    <a:lnTo>
                      <a:pt x="4" y="45"/>
                    </a:lnTo>
                    <a:lnTo>
                      <a:pt x="0" y="69"/>
                    </a:lnTo>
                    <a:lnTo>
                      <a:pt x="4" y="93"/>
                    </a:lnTo>
                    <a:lnTo>
                      <a:pt x="8" y="118"/>
                    </a:lnTo>
                    <a:lnTo>
                      <a:pt x="16" y="134"/>
                    </a:lnTo>
                    <a:lnTo>
                      <a:pt x="28" y="138"/>
                    </a:lnTo>
                    <a:lnTo>
                      <a:pt x="36" y="134"/>
                    </a:lnTo>
                    <a:lnTo>
                      <a:pt x="44" y="118"/>
                    </a:lnTo>
                    <a:lnTo>
                      <a:pt x="53" y="93"/>
                    </a:lnTo>
                    <a:lnTo>
                      <a:pt x="53" y="69"/>
                    </a:lnTo>
                    <a:lnTo>
                      <a:pt x="53" y="45"/>
                    </a:lnTo>
                    <a:lnTo>
                      <a:pt x="44" y="20"/>
                    </a:lnTo>
                    <a:lnTo>
                      <a:pt x="36" y="4"/>
                    </a:lnTo>
                    <a:lnTo>
                      <a:pt x="28" y="0"/>
                    </a:lnTo>
                    <a:close/>
                  </a:path>
                </a:pathLst>
              </a:custGeom>
              <a:solidFill>
                <a:srgbClr val="15FFFF"/>
              </a:solidFill>
              <a:ln w="9525">
                <a:noFill/>
                <a:round/>
                <a:headEnd/>
                <a:tailEnd/>
              </a:ln>
            </p:spPr>
            <p:txBody>
              <a:bodyPr/>
              <a:lstStyle/>
              <a:p>
                <a:endParaRPr lang="ja-JP" altLang="en-US"/>
              </a:p>
            </p:txBody>
          </p:sp>
          <p:sp>
            <p:nvSpPr>
              <p:cNvPr id="12566" name="Freeform 396"/>
              <p:cNvSpPr>
                <a:spLocks/>
              </p:cNvSpPr>
              <p:nvPr/>
            </p:nvSpPr>
            <p:spPr bwMode="auto">
              <a:xfrm>
                <a:off x="1892" y="1724"/>
                <a:ext cx="53" cy="122"/>
              </a:xfrm>
              <a:custGeom>
                <a:avLst/>
                <a:gdLst>
                  <a:gd name="T0" fmla="*/ 28 w 53"/>
                  <a:gd name="T1" fmla="*/ 0 h 122"/>
                  <a:gd name="T2" fmla="*/ 16 w 53"/>
                  <a:gd name="T3" fmla="*/ 4 h 122"/>
                  <a:gd name="T4" fmla="*/ 8 w 53"/>
                  <a:gd name="T5" fmla="*/ 20 h 122"/>
                  <a:gd name="T6" fmla="*/ 4 w 53"/>
                  <a:gd name="T7" fmla="*/ 37 h 122"/>
                  <a:gd name="T8" fmla="*/ 0 w 53"/>
                  <a:gd name="T9" fmla="*/ 61 h 122"/>
                  <a:gd name="T10" fmla="*/ 4 w 53"/>
                  <a:gd name="T11" fmla="*/ 85 h 122"/>
                  <a:gd name="T12" fmla="*/ 8 w 53"/>
                  <a:gd name="T13" fmla="*/ 106 h 122"/>
                  <a:gd name="T14" fmla="*/ 16 w 53"/>
                  <a:gd name="T15" fmla="*/ 118 h 122"/>
                  <a:gd name="T16" fmla="*/ 28 w 53"/>
                  <a:gd name="T17" fmla="*/ 122 h 122"/>
                  <a:gd name="T18" fmla="*/ 36 w 53"/>
                  <a:gd name="T19" fmla="*/ 118 h 122"/>
                  <a:gd name="T20" fmla="*/ 44 w 53"/>
                  <a:gd name="T21" fmla="*/ 106 h 122"/>
                  <a:gd name="T22" fmla="*/ 53 w 53"/>
                  <a:gd name="T23" fmla="*/ 85 h 122"/>
                  <a:gd name="T24" fmla="*/ 53 w 53"/>
                  <a:gd name="T25" fmla="*/ 61 h 122"/>
                  <a:gd name="T26" fmla="*/ 53 w 53"/>
                  <a:gd name="T27" fmla="*/ 37 h 122"/>
                  <a:gd name="T28" fmla="*/ 44 w 53"/>
                  <a:gd name="T29" fmla="*/ 20 h 122"/>
                  <a:gd name="T30" fmla="*/ 36 w 53"/>
                  <a:gd name="T31" fmla="*/ 4 h 122"/>
                  <a:gd name="T32" fmla="*/ 28 w 53"/>
                  <a:gd name="T33" fmla="*/ 0 h 1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122"/>
                  <a:gd name="T53" fmla="*/ 53 w 53"/>
                  <a:gd name="T54" fmla="*/ 122 h 1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122">
                    <a:moveTo>
                      <a:pt x="28" y="0"/>
                    </a:moveTo>
                    <a:lnTo>
                      <a:pt x="16" y="4"/>
                    </a:lnTo>
                    <a:lnTo>
                      <a:pt x="8" y="20"/>
                    </a:lnTo>
                    <a:lnTo>
                      <a:pt x="4" y="37"/>
                    </a:lnTo>
                    <a:lnTo>
                      <a:pt x="0" y="61"/>
                    </a:lnTo>
                    <a:lnTo>
                      <a:pt x="4" y="85"/>
                    </a:lnTo>
                    <a:lnTo>
                      <a:pt x="8" y="106"/>
                    </a:lnTo>
                    <a:lnTo>
                      <a:pt x="16" y="118"/>
                    </a:lnTo>
                    <a:lnTo>
                      <a:pt x="28" y="122"/>
                    </a:lnTo>
                    <a:lnTo>
                      <a:pt x="36" y="118"/>
                    </a:lnTo>
                    <a:lnTo>
                      <a:pt x="44" y="106"/>
                    </a:lnTo>
                    <a:lnTo>
                      <a:pt x="53" y="85"/>
                    </a:lnTo>
                    <a:lnTo>
                      <a:pt x="53" y="61"/>
                    </a:lnTo>
                    <a:lnTo>
                      <a:pt x="53" y="37"/>
                    </a:lnTo>
                    <a:lnTo>
                      <a:pt x="44" y="20"/>
                    </a:lnTo>
                    <a:lnTo>
                      <a:pt x="36" y="4"/>
                    </a:lnTo>
                    <a:lnTo>
                      <a:pt x="28" y="0"/>
                    </a:lnTo>
                    <a:close/>
                  </a:path>
                </a:pathLst>
              </a:custGeom>
              <a:solidFill>
                <a:srgbClr val="28FFFF"/>
              </a:solidFill>
              <a:ln w="9525">
                <a:noFill/>
                <a:round/>
                <a:headEnd/>
                <a:tailEnd/>
              </a:ln>
            </p:spPr>
            <p:txBody>
              <a:bodyPr/>
              <a:lstStyle/>
              <a:p>
                <a:endParaRPr lang="ja-JP" altLang="en-US"/>
              </a:p>
            </p:txBody>
          </p:sp>
          <p:sp>
            <p:nvSpPr>
              <p:cNvPr id="12567" name="Freeform 397"/>
              <p:cNvSpPr>
                <a:spLocks/>
              </p:cNvSpPr>
              <p:nvPr/>
            </p:nvSpPr>
            <p:spPr bwMode="auto">
              <a:xfrm>
                <a:off x="1896" y="1728"/>
                <a:ext cx="45" cy="114"/>
              </a:xfrm>
              <a:custGeom>
                <a:avLst/>
                <a:gdLst>
                  <a:gd name="T0" fmla="*/ 24 w 45"/>
                  <a:gd name="T1" fmla="*/ 0 h 114"/>
                  <a:gd name="T2" fmla="*/ 16 w 45"/>
                  <a:gd name="T3" fmla="*/ 4 h 114"/>
                  <a:gd name="T4" fmla="*/ 8 w 45"/>
                  <a:gd name="T5" fmla="*/ 16 h 114"/>
                  <a:gd name="T6" fmla="*/ 4 w 45"/>
                  <a:gd name="T7" fmla="*/ 37 h 114"/>
                  <a:gd name="T8" fmla="*/ 0 w 45"/>
                  <a:gd name="T9" fmla="*/ 57 h 114"/>
                  <a:gd name="T10" fmla="*/ 4 w 45"/>
                  <a:gd name="T11" fmla="*/ 81 h 114"/>
                  <a:gd name="T12" fmla="*/ 8 w 45"/>
                  <a:gd name="T13" fmla="*/ 98 h 114"/>
                  <a:gd name="T14" fmla="*/ 16 w 45"/>
                  <a:gd name="T15" fmla="*/ 110 h 114"/>
                  <a:gd name="T16" fmla="*/ 24 w 45"/>
                  <a:gd name="T17" fmla="*/ 114 h 114"/>
                  <a:gd name="T18" fmla="*/ 32 w 45"/>
                  <a:gd name="T19" fmla="*/ 110 h 114"/>
                  <a:gd name="T20" fmla="*/ 40 w 45"/>
                  <a:gd name="T21" fmla="*/ 98 h 114"/>
                  <a:gd name="T22" fmla="*/ 45 w 45"/>
                  <a:gd name="T23" fmla="*/ 81 h 114"/>
                  <a:gd name="T24" fmla="*/ 45 w 45"/>
                  <a:gd name="T25" fmla="*/ 57 h 114"/>
                  <a:gd name="T26" fmla="*/ 45 w 45"/>
                  <a:gd name="T27" fmla="*/ 37 h 114"/>
                  <a:gd name="T28" fmla="*/ 40 w 45"/>
                  <a:gd name="T29" fmla="*/ 16 h 114"/>
                  <a:gd name="T30" fmla="*/ 32 w 45"/>
                  <a:gd name="T31" fmla="*/ 4 h 114"/>
                  <a:gd name="T32" fmla="*/ 24 w 45"/>
                  <a:gd name="T33" fmla="*/ 0 h 1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14"/>
                  <a:gd name="T53" fmla="*/ 45 w 45"/>
                  <a:gd name="T54" fmla="*/ 114 h 1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14">
                    <a:moveTo>
                      <a:pt x="24" y="0"/>
                    </a:moveTo>
                    <a:lnTo>
                      <a:pt x="16" y="4"/>
                    </a:lnTo>
                    <a:lnTo>
                      <a:pt x="8" y="16"/>
                    </a:lnTo>
                    <a:lnTo>
                      <a:pt x="4" y="37"/>
                    </a:lnTo>
                    <a:lnTo>
                      <a:pt x="0" y="57"/>
                    </a:lnTo>
                    <a:lnTo>
                      <a:pt x="4" y="81"/>
                    </a:lnTo>
                    <a:lnTo>
                      <a:pt x="8" y="98"/>
                    </a:lnTo>
                    <a:lnTo>
                      <a:pt x="16" y="110"/>
                    </a:lnTo>
                    <a:lnTo>
                      <a:pt x="24" y="114"/>
                    </a:lnTo>
                    <a:lnTo>
                      <a:pt x="32" y="110"/>
                    </a:lnTo>
                    <a:lnTo>
                      <a:pt x="40" y="98"/>
                    </a:lnTo>
                    <a:lnTo>
                      <a:pt x="45" y="81"/>
                    </a:lnTo>
                    <a:lnTo>
                      <a:pt x="45" y="57"/>
                    </a:lnTo>
                    <a:lnTo>
                      <a:pt x="45" y="37"/>
                    </a:lnTo>
                    <a:lnTo>
                      <a:pt x="40" y="16"/>
                    </a:lnTo>
                    <a:lnTo>
                      <a:pt x="32" y="4"/>
                    </a:lnTo>
                    <a:lnTo>
                      <a:pt x="24" y="0"/>
                    </a:lnTo>
                    <a:close/>
                  </a:path>
                </a:pathLst>
              </a:custGeom>
              <a:solidFill>
                <a:srgbClr val="3AFFFF"/>
              </a:solidFill>
              <a:ln w="9525">
                <a:noFill/>
                <a:round/>
                <a:headEnd/>
                <a:tailEnd/>
              </a:ln>
            </p:spPr>
            <p:txBody>
              <a:bodyPr/>
              <a:lstStyle/>
              <a:p>
                <a:endParaRPr lang="ja-JP" altLang="en-US"/>
              </a:p>
            </p:txBody>
          </p:sp>
          <p:sp>
            <p:nvSpPr>
              <p:cNvPr id="12568" name="Freeform 398"/>
              <p:cNvSpPr>
                <a:spLocks/>
              </p:cNvSpPr>
              <p:nvPr/>
            </p:nvSpPr>
            <p:spPr bwMode="auto">
              <a:xfrm>
                <a:off x="1896" y="1732"/>
                <a:ext cx="45" cy="106"/>
              </a:xfrm>
              <a:custGeom>
                <a:avLst/>
                <a:gdLst>
                  <a:gd name="T0" fmla="*/ 24 w 45"/>
                  <a:gd name="T1" fmla="*/ 0 h 106"/>
                  <a:gd name="T2" fmla="*/ 16 w 45"/>
                  <a:gd name="T3" fmla="*/ 4 h 106"/>
                  <a:gd name="T4" fmla="*/ 8 w 45"/>
                  <a:gd name="T5" fmla="*/ 16 h 106"/>
                  <a:gd name="T6" fmla="*/ 4 w 45"/>
                  <a:gd name="T7" fmla="*/ 33 h 106"/>
                  <a:gd name="T8" fmla="*/ 0 w 45"/>
                  <a:gd name="T9" fmla="*/ 53 h 106"/>
                  <a:gd name="T10" fmla="*/ 4 w 45"/>
                  <a:gd name="T11" fmla="*/ 73 h 106"/>
                  <a:gd name="T12" fmla="*/ 8 w 45"/>
                  <a:gd name="T13" fmla="*/ 90 h 106"/>
                  <a:gd name="T14" fmla="*/ 16 w 45"/>
                  <a:gd name="T15" fmla="*/ 102 h 106"/>
                  <a:gd name="T16" fmla="*/ 24 w 45"/>
                  <a:gd name="T17" fmla="*/ 106 h 106"/>
                  <a:gd name="T18" fmla="*/ 32 w 45"/>
                  <a:gd name="T19" fmla="*/ 102 h 106"/>
                  <a:gd name="T20" fmla="*/ 40 w 45"/>
                  <a:gd name="T21" fmla="*/ 90 h 106"/>
                  <a:gd name="T22" fmla="*/ 45 w 45"/>
                  <a:gd name="T23" fmla="*/ 73 h 106"/>
                  <a:gd name="T24" fmla="*/ 45 w 45"/>
                  <a:gd name="T25" fmla="*/ 53 h 106"/>
                  <a:gd name="T26" fmla="*/ 45 w 45"/>
                  <a:gd name="T27" fmla="*/ 33 h 106"/>
                  <a:gd name="T28" fmla="*/ 40 w 45"/>
                  <a:gd name="T29" fmla="*/ 16 h 106"/>
                  <a:gd name="T30" fmla="*/ 32 w 45"/>
                  <a:gd name="T31" fmla="*/ 4 h 106"/>
                  <a:gd name="T32" fmla="*/ 24 w 45"/>
                  <a:gd name="T33" fmla="*/ 0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06"/>
                  <a:gd name="T53" fmla="*/ 45 w 45"/>
                  <a:gd name="T54" fmla="*/ 106 h 1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06">
                    <a:moveTo>
                      <a:pt x="24" y="0"/>
                    </a:moveTo>
                    <a:lnTo>
                      <a:pt x="16" y="4"/>
                    </a:lnTo>
                    <a:lnTo>
                      <a:pt x="8" y="16"/>
                    </a:lnTo>
                    <a:lnTo>
                      <a:pt x="4" y="33"/>
                    </a:lnTo>
                    <a:lnTo>
                      <a:pt x="0" y="53"/>
                    </a:lnTo>
                    <a:lnTo>
                      <a:pt x="4" y="73"/>
                    </a:lnTo>
                    <a:lnTo>
                      <a:pt x="8" y="90"/>
                    </a:lnTo>
                    <a:lnTo>
                      <a:pt x="16" y="102"/>
                    </a:lnTo>
                    <a:lnTo>
                      <a:pt x="24" y="106"/>
                    </a:lnTo>
                    <a:lnTo>
                      <a:pt x="32" y="102"/>
                    </a:lnTo>
                    <a:lnTo>
                      <a:pt x="40" y="90"/>
                    </a:lnTo>
                    <a:lnTo>
                      <a:pt x="45" y="73"/>
                    </a:lnTo>
                    <a:lnTo>
                      <a:pt x="45" y="53"/>
                    </a:lnTo>
                    <a:lnTo>
                      <a:pt x="45" y="33"/>
                    </a:lnTo>
                    <a:lnTo>
                      <a:pt x="40" y="16"/>
                    </a:lnTo>
                    <a:lnTo>
                      <a:pt x="32" y="4"/>
                    </a:lnTo>
                    <a:lnTo>
                      <a:pt x="24" y="0"/>
                    </a:lnTo>
                    <a:close/>
                  </a:path>
                </a:pathLst>
              </a:custGeom>
              <a:solidFill>
                <a:srgbClr val="4CFFFF"/>
              </a:solidFill>
              <a:ln w="9525">
                <a:noFill/>
                <a:round/>
                <a:headEnd/>
                <a:tailEnd/>
              </a:ln>
            </p:spPr>
            <p:txBody>
              <a:bodyPr/>
              <a:lstStyle/>
              <a:p>
                <a:endParaRPr lang="ja-JP" altLang="en-US"/>
              </a:p>
            </p:txBody>
          </p:sp>
          <p:sp>
            <p:nvSpPr>
              <p:cNvPr id="12569" name="Freeform 399"/>
              <p:cNvSpPr>
                <a:spLocks/>
              </p:cNvSpPr>
              <p:nvPr/>
            </p:nvSpPr>
            <p:spPr bwMode="auto">
              <a:xfrm>
                <a:off x="1896" y="1736"/>
                <a:ext cx="40" cy="102"/>
              </a:xfrm>
              <a:custGeom>
                <a:avLst/>
                <a:gdLst>
                  <a:gd name="T0" fmla="*/ 24 w 40"/>
                  <a:gd name="T1" fmla="*/ 0 h 102"/>
                  <a:gd name="T2" fmla="*/ 12 w 40"/>
                  <a:gd name="T3" fmla="*/ 4 h 102"/>
                  <a:gd name="T4" fmla="*/ 8 w 40"/>
                  <a:gd name="T5" fmla="*/ 17 h 102"/>
                  <a:gd name="T6" fmla="*/ 0 w 40"/>
                  <a:gd name="T7" fmla="*/ 33 h 102"/>
                  <a:gd name="T8" fmla="*/ 0 w 40"/>
                  <a:gd name="T9" fmla="*/ 49 h 102"/>
                  <a:gd name="T10" fmla="*/ 0 w 40"/>
                  <a:gd name="T11" fmla="*/ 69 h 102"/>
                  <a:gd name="T12" fmla="*/ 8 w 40"/>
                  <a:gd name="T13" fmla="*/ 86 h 102"/>
                  <a:gd name="T14" fmla="*/ 12 w 40"/>
                  <a:gd name="T15" fmla="*/ 98 h 102"/>
                  <a:gd name="T16" fmla="*/ 24 w 40"/>
                  <a:gd name="T17" fmla="*/ 102 h 102"/>
                  <a:gd name="T18" fmla="*/ 32 w 40"/>
                  <a:gd name="T19" fmla="*/ 98 h 102"/>
                  <a:gd name="T20" fmla="*/ 36 w 40"/>
                  <a:gd name="T21" fmla="*/ 86 h 102"/>
                  <a:gd name="T22" fmla="*/ 40 w 40"/>
                  <a:gd name="T23" fmla="*/ 69 h 102"/>
                  <a:gd name="T24" fmla="*/ 40 w 40"/>
                  <a:gd name="T25" fmla="*/ 49 h 102"/>
                  <a:gd name="T26" fmla="*/ 40 w 40"/>
                  <a:gd name="T27" fmla="*/ 33 h 102"/>
                  <a:gd name="T28" fmla="*/ 36 w 40"/>
                  <a:gd name="T29" fmla="*/ 17 h 102"/>
                  <a:gd name="T30" fmla="*/ 32 w 40"/>
                  <a:gd name="T31" fmla="*/ 4 h 102"/>
                  <a:gd name="T32" fmla="*/ 24 w 40"/>
                  <a:gd name="T33" fmla="*/ 0 h 10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02"/>
                  <a:gd name="T53" fmla="*/ 40 w 40"/>
                  <a:gd name="T54" fmla="*/ 102 h 10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02">
                    <a:moveTo>
                      <a:pt x="24" y="0"/>
                    </a:moveTo>
                    <a:lnTo>
                      <a:pt x="12" y="4"/>
                    </a:lnTo>
                    <a:lnTo>
                      <a:pt x="8" y="17"/>
                    </a:lnTo>
                    <a:lnTo>
                      <a:pt x="0" y="33"/>
                    </a:lnTo>
                    <a:lnTo>
                      <a:pt x="0" y="49"/>
                    </a:lnTo>
                    <a:lnTo>
                      <a:pt x="0" y="69"/>
                    </a:lnTo>
                    <a:lnTo>
                      <a:pt x="8" y="86"/>
                    </a:lnTo>
                    <a:lnTo>
                      <a:pt x="12" y="98"/>
                    </a:lnTo>
                    <a:lnTo>
                      <a:pt x="24" y="102"/>
                    </a:lnTo>
                    <a:lnTo>
                      <a:pt x="32" y="98"/>
                    </a:lnTo>
                    <a:lnTo>
                      <a:pt x="36" y="86"/>
                    </a:lnTo>
                    <a:lnTo>
                      <a:pt x="40" y="69"/>
                    </a:lnTo>
                    <a:lnTo>
                      <a:pt x="40" y="49"/>
                    </a:lnTo>
                    <a:lnTo>
                      <a:pt x="40" y="33"/>
                    </a:lnTo>
                    <a:lnTo>
                      <a:pt x="36" y="17"/>
                    </a:lnTo>
                    <a:lnTo>
                      <a:pt x="32" y="4"/>
                    </a:lnTo>
                    <a:lnTo>
                      <a:pt x="24" y="0"/>
                    </a:lnTo>
                    <a:close/>
                  </a:path>
                </a:pathLst>
              </a:custGeom>
              <a:solidFill>
                <a:srgbClr val="60FFFF"/>
              </a:solidFill>
              <a:ln w="9525">
                <a:noFill/>
                <a:round/>
                <a:headEnd/>
                <a:tailEnd/>
              </a:ln>
            </p:spPr>
            <p:txBody>
              <a:bodyPr/>
              <a:lstStyle/>
              <a:p>
                <a:endParaRPr lang="ja-JP" altLang="en-US"/>
              </a:p>
            </p:txBody>
          </p:sp>
          <p:sp>
            <p:nvSpPr>
              <p:cNvPr id="12570" name="Freeform 400"/>
              <p:cNvSpPr>
                <a:spLocks/>
              </p:cNvSpPr>
              <p:nvPr/>
            </p:nvSpPr>
            <p:spPr bwMode="auto">
              <a:xfrm>
                <a:off x="1900" y="1740"/>
                <a:ext cx="41" cy="94"/>
              </a:xfrm>
              <a:custGeom>
                <a:avLst/>
                <a:gdLst>
                  <a:gd name="T0" fmla="*/ 20 w 41"/>
                  <a:gd name="T1" fmla="*/ 0 h 94"/>
                  <a:gd name="T2" fmla="*/ 12 w 41"/>
                  <a:gd name="T3" fmla="*/ 4 h 94"/>
                  <a:gd name="T4" fmla="*/ 4 w 41"/>
                  <a:gd name="T5" fmla="*/ 13 h 94"/>
                  <a:gd name="T6" fmla="*/ 0 w 41"/>
                  <a:gd name="T7" fmla="*/ 29 h 94"/>
                  <a:gd name="T8" fmla="*/ 0 w 41"/>
                  <a:gd name="T9" fmla="*/ 45 h 94"/>
                  <a:gd name="T10" fmla="*/ 0 w 41"/>
                  <a:gd name="T11" fmla="*/ 61 h 94"/>
                  <a:gd name="T12" fmla="*/ 4 w 41"/>
                  <a:gd name="T13" fmla="*/ 78 h 94"/>
                  <a:gd name="T14" fmla="*/ 12 w 41"/>
                  <a:gd name="T15" fmla="*/ 90 h 94"/>
                  <a:gd name="T16" fmla="*/ 20 w 41"/>
                  <a:gd name="T17" fmla="*/ 94 h 94"/>
                  <a:gd name="T18" fmla="*/ 28 w 41"/>
                  <a:gd name="T19" fmla="*/ 90 h 94"/>
                  <a:gd name="T20" fmla="*/ 32 w 41"/>
                  <a:gd name="T21" fmla="*/ 78 h 94"/>
                  <a:gd name="T22" fmla="*/ 41 w 41"/>
                  <a:gd name="T23" fmla="*/ 61 h 94"/>
                  <a:gd name="T24" fmla="*/ 41 w 41"/>
                  <a:gd name="T25" fmla="*/ 45 h 94"/>
                  <a:gd name="T26" fmla="*/ 41 w 41"/>
                  <a:gd name="T27" fmla="*/ 29 h 94"/>
                  <a:gd name="T28" fmla="*/ 32 w 41"/>
                  <a:gd name="T29" fmla="*/ 13 h 94"/>
                  <a:gd name="T30" fmla="*/ 28 w 41"/>
                  <a:gd name="T31" fmla="*/ 4 h 94"/>
                  <a:gd name="T32" fmla="*/ 20 w 41"/>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94"/>
                  <a:gd name="T53" fmla="*/ 41 w 41"/>
                  <a:gd name="T54" fmla="*/ 94 h 9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94">
                    <a:moveTo>
                      <a:pt x="20" y="0"/>
                    </a:moveTo>
                    <a:lnTo>
                      <a:pt x="12" y="4"/>
                    </a:lnTo>
                    <a:lnTo>
                      <a:pt x="4" y="13"/>
                    </a:lnTo>
                    <a:lnTo>
                      <a:pt x="0" y="29"/>
                    </a:lnTo>
                    <a:lnTo>
                      <a:pt x="0" y="45"/>
                    </a:lnTo>
                    <a:lnTo>
                      <a:pt x="0" y="61"/>
                    </a:lnTo>
                    <a:lnTo>
                      <a:pt x="4" y="78"/>
                    </a:lnTo>
                    <a:lnTo>
                      <a:pt x="12" y="90"/>
                    </a:lnTo>
                    <a:lnTo>
                      <a:pt x="20" y="94"/>
                    </a:lnTo>
                    <a:lnTo>
                      <a:pt x="28" y="90"/>
                    </a:lnTo>
                    <a:lnTo>
                      <a:pt x="32" y="78"/>
                    </a:lnTo>
                    <a:lnTo>
                      <a:pt x="41" y="61"/>
                    </a:lnTo>
                    <a:lnTo>
                      <a:pt x="41" y="45"/>
                    </a:lnTo>
                    <a:lnTo>
                      <a:pt x="41" y="29"/>
                    </a:lnTo>
                    <a:lnTo>
                      <a:pt x="32" y="13"/>
                    </a:lnTo>
                    <a:lnTo>
                      <a:pt x="28" y="4"/>
                    </a:lnTo>
                    <a:lnTo>
                      <a:pt x="20" y="0"/>
                    </a:lnTo>
                    <a:close/>
                  </a:path>
                </a:pathLst>
              </a:custGeom>
              <a:solidFill>
                <a:srgbClr val="73FFFF"/>
              </a:solidFill>
              <a:ln w="9525">
                <a:noFill/>
                <a:round/>
                <a:headEnd/>
                <a:tailEnd/>
              </a:ln>
            </p:spPr>
            <p:txBody>
              <a:bodyPr/>
              <a:lstStyle/>
              <a:p>
                <a:endParaRPr lang="ja-JP" altLang="en-US"/>
              </a:p>
            </p:txBody>
          </p:sp>
          <p:sp>
            <p:nvSpPr>
              <p:cNvPr id="12571" name="Freeform 401"/>
              <p:cNvSpPr>
                <a:spLocks/>
              </p:cNvSpPr>
              <p:nvPr/>
            </p:nvSpPr>
            <p:spPr bwMode="auto">
              <a:xfrm>
                <a:off x="1900" y="1744"/>
                <a:ext cx="36" cy="86"/>
              </a:xfrm>
              <a:custGeom>
                <a:avLst/>
                <a:gdLst>
                  <a:gd name="T0" fmla="*/ 20 w 36"/>
                  <a:gd name="T1" fmla="*/ 0 h 86"/>
                  <a:gd name="T2" fmla="*/ 12 w 36"/>
                  <a:gd name="T3" fmla="*/ 4 h 86"/>
                  <a:gd name="T4" fmla="*/ 4 w 36"/>
                  <a:gd name="T5" fmla="*/ 13 h 86"/>
                  <a:gd name="T6" fmla="*/ 0 w 36"/>
                  <a:gd name="T7" fmla="*/ 41 h 86"/>
                  <a:gd name="T8" fmla="*/ 0 w 36"/>
                  <a:gd name="T9" fmla="*/ 57 h 86"/>
                  <a:gd name="T10" fmla="*/ 4 w 36"/>
                  <a:gd name="T11" fmla="*/ 74 h 86"/>
                  <a:gd name="T12" fmla="*/ 12 w 36"/>
                  <a:gd name="T13" fmla="*/ 82 h 86"/>
                  <a:gd name="T14" fmla="*/ 20 w 36"/>
                  <a:gd name="T15" fmla="*/ 86 h 86"/>
                  <a:gd name="T16" fmla="*/ 28 w 36"/>
                  <a:gd name="T17" fmla="*/ 82 h 86"/>
                  <a:gd name="T18" fmla="*/ 32 w 36"/>
                  <a:gd name="T19" fmla="*/ 74 h 86"/>
                  <a:gd name="T20" fmla="*/ 36 w 36"/>
                  <a:gd name="T21" fmla="*/ 57 h 86"/>
                  <a:gd name="T22" fmla="*/ 36 w 36"/>
                  <a:gd name="T23" fmla="*/ 41 h 86"/>
                  <a:gd name="T24" fmla="*/ 32 w 36"/>
                  <a:gd name="T25" fmla="*/ 13 h 86"/>
                  <a:gd name="T26" fmla="*/ 28 w 36"/>
                  <a:gd name="T27" fmla="*/ 4 h 86"/>
                  <a:gd name="T28" fmla="*/ 20 w 36"/>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
                  <a:gd name="T46" fmla="*/ 0 h 86"/>
                  <a:gd name="T47" fmla="*/ 36 w 36"/>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 h="86">
                    <a:moveTo>
                      <a:pt x="20" y="0"/>
                    </a:moveTo>
                    <a:lnTo>
                      <a:pt x="12" y="4"/>
                    </a:lnTo>
                    <a:lnTo>
                      <a:pt x="4" y="13"/>
                    </a:lnTo>
                    <a:lnTo>
                      <a:pt x="0" y="41"/>
                    </a:lnTo>
                    <a:lnTo>
                      <a:pt x="0" y="57"/>
                    </a:lnTo>
                    <a:lnTo>
                      <a:pt x="4" y="74"/>
                    </a:lnTo>
                    <a:lnTo>
                      <a:pt x="12" y="82"/>
                    </a:lnTo>
                    <a:lnTo>
                      <a:pt x="20" y="86"/>
                    </a:lnTo>
                    <a:lnTo>
                      <a:pt x="28" y="82"/>
                    </a:lnTo>
                    <a:lnTo>
                      <a:pt x="32" y="74"/>
                    </a:lnTo>
                    <a:lnTo>
                      <a:pt x="36" y="57"/>
                    </a:lnTo>
                    <a:lnTo>
                      <a:pt x="36" y="41"/>
                    </a:lnTo>
                    <a:lnTo>
                      <a:pt x="32" y="13"/>
                    </a:lnTo>
                    <a:lnTo>
                      <a:pt x="28" y="4"/>
                    </a:lnTo>
                    <a:lnTo>
                      <a:pt x="20" y="0"/>
                    </a:lnTo>
                    <a:close/>
                  </a:path>
                </a:pathLst>
              </a:custGeom>
              <a:solidFill>
                <a:srgbClr val="86FFFF"/>
              </a:solidFill>
              <a:ln w="9525">
                <a:noFill/>
                <a:round/>
                <a:headEnd/>
                <a:tailEnd/>
              </a:ln>
            </p:spPr>
            <p:txBody>
              <a:bodyPr/>
              <a:lstStyle/>
              <a:p>
                <a:endParaRPr lang="ja-JP" altLang="en-US"/>
              </a:p>
            </p:txBody>
          </p:sp>
          <p:sp>
            <p:nvSpPr>
              <p:cNvPr id="12572" name="Freeform 402"/>
              <p:cNvSpPr>
                <a:spLocks/>
              </p:cNvSpPr>
              <p:nvPr/>
            </p:nvSpPr>
            <p:spPr bwMode="auto">
              <a:xfrm>
                <a:off x="1904" y="1748"/>
                <a:ext cx="32" cy="78"/>
              </a:xfrm>
              <a:custGeom>
                <a:avLst/>
                <a:gdLst>
                  <a:gd name="T0" fmla="*/ 16 w 32"/>
                  <a:gd name="T1" fmla="*/ 0 h 78"/>
                  <a:gd name="T2" fmla="*/ 12 w 32"/>
                  <a:gd name="T3" fmla="*/ 5 h 78"/>
                  <a:gd name="T4" fmla="*/ 4 w 32"/>
                  <a:gd name="T5" fmla="*/ 13 h 78"/>
                  <a:gd name="T6" fmla="*/ 0 w 32"/>
                  <a:gd name="T7" fmla="*/ 37 h 78"/>
                  <a:gd name="T8" fmla="*/ 4 w 32"/>
                  <a:gd name="T9" fmla="*/ 65 h 78"/>
                  <a:gd name="T10" fmla="*/ 12 w 32"/>
                  <a:gd name="T11" fmla="*/ 74 h 78"/>
                  <a:gd name="T12" fmla="*/ 16 w 32"/>
                  <a:gd name="T13" fmla="*/ 78 h 78"/>
                  <a:gd name="T14" fmla="*/ 24 w 32"/>
                  <a:gd name="T15" fmla="*/ 74 h 78"/>
                  <a:gd name="T16" fmla="*/ 28 w 32"/>
                  <a:gd name="T17" fmla="*/ 65 h 78"/>
                  <a:gd name="T18" fmla="*/ 32 w 32"/>
                  <a:gd name="T19" fmla="*/ 37 h 78"/>
                  <a:gd name="T20" fmla="*/ 28 w 32"/>
                  <a:gd name="T21" fmla="*/ 13 h 78"/>
                  <a:gd name="T22" fmla="*/ 24 w 32"/>
                  <a:gd name="T23" fmla="*/ 5 h 78"/>
                  <a:gd name="T24" fmla="*/ 16 w 32"/>
                  <a:gd name="T25" fmla="*/ 0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78"/>
                  <a:gd name="T41" fmla="*/ 32 w 32"/>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78">
                    <a:moveTo>
                      <a:pt x="16" y="0"/>
                    </a:moveTo>
                    <a:lnTo>
                      <a:pt x="12" y="5"/>
                    </a:lnTo>
                    <a:lnTo>
                      <a:pt x="4" y="13"/>
                    </a:lnTo>
                    <a:lnTo>
                      <a:pt x="0" y="37"/>
                    </a:lnTo>
                    <a:lnTo>
                      <a:pt x="4" y="65"/>
                    </a:lnTo>
                    <a:lnTo>
                      <a:pt x="12" y="74"/>
                    </a:lnTo>
                    <a:lnTo>
                      <a:pt x="16" y="78"/>
                    </a:lnTo>
                    <a:lnTo>
                      <a:pt x="24" y="74"/>
                    </a:lnTo>
                    <a:lnTo>
                      <a:pt x="28" y="65"/>
                    </a:lnTo>
                    <a:lnTo>
                      <a:pt x="32" y="37"/>
                    </a:lnTo>
                    <a:lnTo>
                      <a:pt x="28" y="13"/>
                    </a:lnTo>
                    <a:lnTo>
                      <a:pt x="24" y="5"/>
                    </a:lnTo>
                    <a:lnTo>
                      <a:pt x="16" y="0"/>
                    </a:lnTo>
                    <a:close/>
                  </a:path>
                </a:pathLst>
              </a:custGeom>
              <a:solidFill>
                <a:srgbClr val="99FFFF"/>
              </a:solidFill>
              <a:ln w="9525">
                <a:noFill/>
                <a:round/>
                <a:headEnd/>
                <a:tailEnd/>
              </a:ln>
            </p:spPr>
            <p:txBody>
              <a:bodyPr/>
              <a:lstStyle/>
              <a:p>
                <a:endParaRPr lang="ja-JP" altLang="en-US"/>
              </a:p>
            </p:txBody>
          </p:sp>
          <p:sp>
            <p:nvSpPr>
              <p:cNvPr id="12573" name="Freeform 403"/>
              <p:cNvSpPr>
                <a:spLocks/>
              </p:cNvSpPr>
              <p:nvPr/>
            </p:nvSpPr>
            <p:spPr bwMode="auto">
              <a:xfrm>
                <a:off x="1904" y="1753"/>
                <a:ext cx="28" cy="69"/>
              </a:xfrm>
              <a:custGeom>
                <a:avLst/>
                <a:gdLst>
                  <a:gd name="T0" fmla="*/ 16 w 28"/>
                  <a:gd name="T1" fmla="*/ 0 h 69"/>
                  <a:gd name="T2" fmla="*/ 12 w 28"/>
                  <a:gd name="T3" fmla="*/ 4 h 69"/>
                  <a:gd name="T4" fmla="*/ 4 w 28"/>
                  <a:gd name="T5" fmla="*/ 12 h 69"/>
                  <a:gd name="T6" fmla="*/ 0 w 28"/>
                  <a:gd name="T7" fmla="*/ 36 h 69"/>
                  <a:gd name="T8" fmla="*/ 4 w 28"/>
                  <a:gd name="T9" fmla="*/ 60 h 69"/>
                  <a:gd name="T10" fmla="*/ 12 w 28"/>
                  <a:gd name="T11" fmla="*/ 65 h 69"/>
                  <a:gd name="T12" fmla="*/ 16 w 28"/>
                  <a:gd name="T13" fmla="*/ 69 h 69"/>
                  <a:gd name="T14" fmla="*/ 20 w 28"/>
                  <a:gd name="T15" fmla="*/ 65 h 69"/>
                  <a:gd name="T16" fmla="*/ 24 w 28"/>
                  <a:gd name="T17" fmla="*/ 60 h 69"/>
                  <a:gd name="T18" fmla="*/ 28 w 28"/>
                  <a:gd name="T19" fmla="*/ 36 h 69"/>
                  <a:gd name="T20" fmla="*/ 24 w 28"/>
                  <a:gd name="T21" fmla="*/ 12 h 69"/>
                  <a:gd name="T22" fmla="*/ 20 w 28"/>
                  <a:gd name="T23" fmla="*/ 4 h 69"/>
                  <a:gd name="T24" fmla="*/ 16 w 28"/>
                  <a:gd name="T25" fmla="*/ 0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9"/>
                  <a:gd name="T41" fmla="*/ 28 w 28"/>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9">
                    <a:moveTo>
                      <a:pt x="16" y="0"/>
                    </a:moveTo>
                    <a:lnTo>
                      <a:pt x="12" y="4"/>
                    </a:lnTo>
                    <a:lnTo>
                      <a:pt x="4" y="12"/>
                    </a:lnTo>
                    <a:lnTo>
                      <a:pt x="0" y="36"/>
                    </a:lnTo>
                    <a:lnTo>
                      <a:pt x="4" y="60"/>
                    </a:lnTo>
                    <a:lnTo>
                      <a:pt x="12" y="65"/>
                    </a:lnTo>
                    <a:lnTo>
                      <a:pt x="16" y="69"/>
                    </a:lnTo>
                    <a:lnTo>
                      <a:pt x="20" y="65"/>
                    </a:lnTo>
                    <a:lnTo>
                      <a:pt x="24" y="60"/>
                    </a:lnTo>
                    <a:lnTo>
                      <a:pt x="28" y="36"/>
                    </a:lnTo>
                    <a:lnTo>
                      <a:pt x="24" y="12"/>
                    </a:lnTo>
                    <a:lnTo>
                      <a:pt x="20" y="4"/>
                    </a:lnTo>
                    <a:lnTo>
                      <a:pt x="16" y="0"/>
                    </a:lnTo>
                    <a:close/>
                  </a:path>
                </a:pathLst>
              </a:custGeom>
              <a:solidFill>
                <a:srgbClr val="ABFFFF"/>
              </a:solidFill>
              <a:ln w="9525">
                <a:noFill/>
                <a:round/>
                <a:headEnd/>
                <a:tailEnd/>
              </a:ln>
            </p:spPr>
            <p:txBody>
              <a:bodyPr/>
              <a:lstStyle/>
              <a:p>
                <a:endParaRPr lang="ja-JP" altLang="en-US"/>
              </a:p>
            </p:txBody>
          </p:sp>
          <p:sp>
            <p:nvSpPr>
              <p:cNvPr id="12574" name="Freeform 404"/>
              <p:cNvSpPr>
                <a:spLocks/>
              </p:cNvSpPr>
              <p:nvPr/>
            </p:nvSpPr>
            <p:spPr bwMode="auto">
              <a:xfrm>
                <a:off x="1904" y="1757"/>
                <a:ext cx="28" cy="61"/>
              </a:xfrm>
              <a:custGeom>
                <a:avLst/>
                <a:gdLst>
                  <a:gd name="T0" fmla="*/ 16 w 28"/>
                  <a:gd name="T1" fmla="*/ 0 h 61"/>
                  <a:gd name="T2" fmla="*/ 12 w 28"/>
                  <a:gd name="T3" fmla="*/ 4 h 61"/>
                  <a:gd name="T4" fmla="*/ 4 w 28"/>
                  <a:gd name="T5" fmla="*/ 12 h 61"/>
                  <a:gd name="T6" fmla="*/ 0 w 28"/>
                  <a:gd name="T7" fmla="*/ 32 h 61"/>
                  <a:gd name="T8" fmla="*/ 4 w 28"/>
                  <a:gd name="T9" fmla="*/ 52 h 61"/>
                  <a:gd name="T10" fmla="*/ 12 w 28"/>
                  <a:gd name="T11" fmla="*/ 61 h 61"/>
                  <a:gd name="T12" fmla="*/ 16 w 28"/>
                  <a:gd name="T13" fmla="*/ 61 h 61"/>
                  <a:gd name="T14" fmla="*/ 20 w 28"/>
                  <a:gd name="T15" fmla="*/ 61 h 61"/>
                  <a:gd name="T16" fmla="*/ 24 w 28"/>
                  <a:gd name="T17" fmla="*/ 52 h 61"/>
                  <a:gd name="T18" fmla="*/ 28 w 28"/>
                  <a:gd name="T19" fmla="*/ 32 h 61"/>
                  <a:gd name="T20" fmla="*/ 24 w 28"/>
                  <a:gd name="T21" fmla="*/ 12 h 61"/>
                  <a:gd name="T22" fmla="*/ 20 w 28"/>
                  <a:gd name="T23" fmla="*/ 4 h 61"/>
                  <a:gd name="T24" fmla="*/ 16 w 28"/>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61"/>
                  <a:gd name="T41" fmla="*/ 28 w 28"/>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61">
                    <a:moveTo>
                      <a:pt x="16" y="0"/>
                    </a:moveTo>
                    <a:lnTo>
                      <a:pt x="12" y="4"/>
                    </a:lnTo>
                    <a:lnTo>
                      <a:pt x="4" y="12"/>
                    </a:lnTo>
                    <a:lnTo>
                      <a:pt x="0" y="32"/>
                    </a:lnTo>
                    <a:lnTo>
                      <a:pt x="4" y="52"/>
                    </a:lnTo>
                    <a:lnTo>
                      <a:pt x="12" y="61"/>
                    </a:lnTo>
                    <a:lnTo>
                      <a:pt x="16" y="61"/>
                    </a:lnTo>
                    <a:lnTo>
                      <a:pt x="20" y="61"/>
                    </a:lnTo>
                    <a:lnTo>
                      <a:pt x="24" y="52"/>
                    </a:lnTo>
                    <a:lnTo>
                      <a:pt x="28" y="32"/>
                    </a:lnTo>
                    <a:lnTo>
                      <a:pt x="24" y="12"/>
                    </a:lnTo>
                    <a:lnTo>
                      <a:pt x="20" y="4"/>
                    </a:lnTo>
                    <a:lnTo>
                      <a:pt x="16" y="0"/>
                    </a:lnTo>
                    <a:close/>
                  </a:path>
                </a:pathLst>
              </a:custGeom>
              <a:solidFill>
                <a:srgbClr val="BCFFFF"/>
              </a:solidFill>
              <a:ln w="9525">
                <a:noFill/>
                <a:round/>
                <a:headEnd/>
                <a:tailEnd/>
              </a:ln>
            </p:spPr>
            <p:txBody>
              <a:bodyPr/>
              <a:lstStyle/>
              <a:p>
                <a:endParaRPr lang="ja-JP" altLang="en-US"/>
              </a:p>
            </p:txBody>
          </p:sp>
          <p:sp>
            <p:nvSpPr>
              <p:cNvPr id="12575" name="Freeform 405"/>
              <p:cNvSpPr>
                <a:spLocks/>
              </p:cNvSpPr>
              <p:nvPr/>
            </p:nvSpPr>
            <p:spPr bwMode="auto">
              <a:xfrm>
                <a:off x="1908" y="1761"/>
                <a:ext cx="24" cy="52"/>
              </a:xfrm>
              <a:custGeom>
                <a:avLst/>
                <a:gdLst>
                  <a:gd name="T0" fmla="*/ 12 w 24"/>
                  <a:gd name="T1" fmla="*/ 0 h 52"/>
                  <a:gd name="T2" fmla="*/ 8 w 24"/>
                  <a:gd name="T3" fmla="*/ 4 h 52"/>
                  <a:gd name="T4" fmla="*/ 4 w 24"/>
                  <a:gd name="T5" fmla="*/ 8 h 52"/>
                  <a:gd name="T6" fmla="*/ 0 w 24"/>
                  <a:gd name="T7" fmla="*/ 28 h 52"/>
                  <a:gd name="T8" fmla="*/ 4 w 24"/>
                  <a:gd name="T9" fmla="*/ 44 h 52"/>
                  <a:gd name="T10" fmla="*/ 8 w 24"/>
                  <a:gd name="T11" fmla="*/ 52 h 52"/>
                  <a:gd name="T12" fmla="*/ 12 w 24"/>
                  <a:gd name="T13" fmla="*/ 52 h 52"/>
                  <a:gd name="T14" fmla="*/ 16 w 24"/>
                  <a:gd name="T15" fmla="*/ 52 h 52"/>
                  <a:gd name="T16" fmla="*/ 20 w 24"/>
                  <a:gd name="T17" fmla="*/ 44 h 52"/>
                  <a:gd name="T18" fmla="*/ 24 w 24"/>
                  <a:gd name="T19" fmla="*/ 28 h 52"/>
                  <a:gd name="T20" fmla="*/ 20 w 24"/>
                  <a:gd name="T21" fmla="*/ 8 h 52"/>
                  <a:gd name="T22" fmla="*/ 16 w 24"/>
                  <a:gd name="T23" fmla="*/ 4 h 52"/>
                  <a:gd name="T24" fmla="*/ 12 w 24"/>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52"/>
                  <a:gd name="T41" fmla="*/ 24 w 24"/>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52">
                    <a:moveTo>
                      <a:pt x="12" y="0"/>
                    </a:moveTo>
                    <a:lnTo>
                      <a:pt x="8" y="4"/>
                    </a:lnTo>
                    <a:lnTo>
                      <a:pt x="4" y="8"/>
                    </a:lnTo>
                    <a:lnTo>
                      <a:pt x="0" y="28"/>
                    </a:lnTo>
                    <a:lnTo>
                      <a:pt x="4" y="44"/>
                    </a:lnTo>
                    <a:lnTo>
                      <a:pt x="8" y="52"/>
                    </a:lnTo>
                    <a:lnTo>
                      <a:pt x="12" y="52"/>
                    </a:lnTo>
                    <a:lnTo>
                      <a:pt x="16" y="52"/>
                    </a:lnTo>
                    <a:lnTo>
                      <a:pt x="20" y="44"/>
                    </a:lnTo>
                    <a:lnTo>
                      <a:pt x="24" y="28"/>
                    </a:lnTo>
                    <a:lnTo>
                      <a:pt x="20" y="8"/>
                    </a:lnTo>
                    <a:lnTo>
                      <a:pt x="16" y="4"/>
                    </a:lnTo>
                    <a:lnTo>
                      <a:pt x="12" y="0"/>
                    </a:lnTo>
                    <a:close/>
                  </a:path>
                </a:pathLst>
              </a:custGeom>
              <a:solidFill>
                <a:srgbClr val="CBFFFF"/>
              </a:solidFill>
              <a:ln w="9525">
                <a:noFill/>
                <a:round/>
                <a:headEnd/>
                <a:tailEnd/>
              </a:ln>
            </p:spPr>
            <p:txBody>
              <a:bodyPr/>
              <a:lstStyle/>
              <a:p>
                <a:endParaRPr lang="ja-JP" altLang="en-US"/>
              </a:p>
            </p:txBody>
          </p:sp>
          <p:sp>
            <p:nvSpPr>
              <p:cNvPr id="12576" name="Freeform 406"/>
              <p:cNvSpPr>
                <a:spLocks/>
              </p:cNvSpPr>
              <p:nvPr/>
            </p:nvSpPr>
            <p:spPr bwMode="auto">
              <a:xfrm>
                <a:off x="1908" y="1765"/>
                <a:ext cx="20" cy="44"/>
              </a:xfrm>
              <a:custGeom>
                <a:avLst/>
                <a:gdLst>
                  <a:gd name="T0" fmla="*/ 12 w 20"/>
                  <a:gd name="T1" fmla="*/ 0 h 44"/>
                  <a:gd name="T2" fmla="*/ 8 w 20"/>
                  <a:gd name="T3" fmla="*/ 4 h 44"/>
                  <a:gd name="T4" fmla="*/ 4 w 20"/>
                  <a:gd name="T5" fmla="*/ 8 h 44"/>
                  <a:gd name="T6" fmla="*/ 0 w 20"/>
                  <a:gd name="T7" fmla="*/ 24 h 44"/>
                  <a:gd name="T8" fmla="*/ 4 w 20"/>
                  <a:gd name="T9" fmla="*/ 40 h 44"/>
                  <a:gd name="T10" fmla="*/ 12 w 20"/>
                  <a:gd name="T11" fmla="*/ 44 h 44"/>
                  <a:gd name="T12" fmla="*/ 16 w 20"/>
                  <a:gd name="T13" fmla="*/ 40 h 44"/>
                  <a:gd name="T14" fmla="*/ 20 w 20"/>
                  <a:gd name="T15" fmla="*/ 24 h 44"/>
                  <a:gd name="T16" fmla="*/ 16 w 20"/>
                  <a:gd name="T17" fmla="*/ 8 h 44"/>
                  <a:gd name="T18" fmla="*/ 16 w 20"/>
                  <a:gd name="T19" fmla="*/ 4 h 44"/>
                  <a:gd name="T20" fmla="*/ 12 w 20"/>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4"/>
                  <a:gd name="T35" fmla="*/ 20 w 20"/>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4">
                    <a:moveTo>
                      <a:pt x="12" y="0"/>
                    </a:moveTo>
                    <a:lnTo>
                      <a:pt x="8" y="4"/>
                    </a:lnTo>
                    <a:lnTo>
                      <a:pt x="4" y="8"/>
                    </a:lnTo>
                    <a:lnTo>
                      <a:pt x="0" y="24"/>
                    </a:lnTo>
                    <a:lnTo>
                      <a:pt x="4" y="40"/>
                    </a:lnTo>
                    <a:lnTo>
                      <a:pt x="12" y="44"/>
                    </a:lnTo>
                    <a:lnTo>
                      <a:pt x="16" y="40"/>
                    </a:lnTo>
                    <a:lnTo>
                      <a:pt x="20" y="24"/>
                    </a:lnTo>
                    <a:lnTo>
                      <a:pt x="16" y="8"/>
                    </a:lnTo>
                    <a:lnTo>
                      <a:pt x="16" y="4"/>
                    </a:lnTo>
                    <a:lnTo>
                      <a:pt x="12" y="0"/>
                    </a:lnTo>
                    <a:close/>
                  </a:path>
                </a:pathLst>
              </a:custGeom>
              <a:solidFill>
                <a:srgbClr val="D8FFFF"/>
              </a:solidFill>
              <a:ln w="9525">
                <a:noFill/>
                <a:round/>
                <a:headEnd/>
                <a:tailEnd/>
              </a:ln>
            </p:spPr>
            <p:txBody>
              <a:bodyPr/>
              <a:lstStyle/>
              <a:p>
                <a:endParaRPr lang="ja-JP" altLang="en-US"/>
              </a:p>
            </p:txBody>
          </p:sp>
          <p:sp>
            <p:nvSpPr>
              <p:cNvPr id="12577" name="Freeform 407"/>
              <p:cNvSpPr>
                <a:spLocks/>
              </p:cNvSpPr>
              <p:nvPr/>
            </p:nvSpPr>
            <p:spPr bwMode="auto">
              <a:xfrm>
                <a:off x="1912" y="1769"/>
                <a:ext cx="16" cy="36"/>
              </a:xfrm>
              <a:custGeom>
                <a:avLst/>
                <a:gdLst>
                  <a:gd name="T0" fmla="*/ 8 w 16"/>
                  <a:gd name="T1" fmla="*/ 0 h 36"/>
                  <a:gd name="T2" fmla="*/ 4 w 16"/>
                  <a:gd name="T3" fmla="*/ 4 h 36"/>
                  <a:gd name="T4" fmla="*/ 0 w 16"/>
                  <a:gd name="T5" fmla="*/ 20 h 36"/>
                  <a:gd name="T6" fmla="*/ 4 w 16"/>
                  <a:gd name="T7" fmla="*/ 32 h 36"/>
                  <a:gd name="T8" fmla="*/ 8 w 16"/>
                  <a:gd name="T9" fmla="*/ 36 h 36"/>
                  <a:gd name="T10" fmla="*/ 12 w 16"/>
                  <a:gd name="T11" fmla="*/ 32 h 36"/>
                  <a:gd name="T12" fmla="*/ 16 w 16"/>
                  <a:gd name="T13" fmla="*/ 20 h 36"/>
                  <a:gd name="T14" fmla="*/ 12 w 16"/>
                  <a:gd name="T15" fmla="*/ 4 h 36"/>
                  <a:gd name="T16" fmla="*/ 8 w 16"/>
                  <a:gd name="T17" fmla="*/ 0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6"/>
                  <a:gd name="T29" fmla="*/ 16 w 16"/>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6">
                    <a:moveTo>
                      <a:pt x="8" y="0"/>
                    </a:moveTo>
                    <a:lnTo>
                      <a:pt x="4" y="4"/>
                    </a:lnTo>
                    <a:lnTo>
                      <a:pt x="0" y="20"/>
                    </a:lnTo>
                    <a:lnTo>
                      <a:pt x="4" y="32"/>
                    </a:lnTo>
                    <a:lnTo>
                      <a:pt x="8" y="36"/>
                    </a:lnTo>
                    <a:lnTo>
                      <a:pt x="12" y="32"/>
                    </a:lnTo>
                    <a:lnTo>
                      <a:pt x="16" y="20"/>
                    </a:lnTo>
                    <a:lnTo>
                      <a:pt x="12" y="4"/>
                    </a:lnTo>
                    <a:lnTo>
                      <a:pt x="8" y="0"/>
                    </a:lnTo>
                    <a:close/>
                  </a:path>
                </a:pathLst>
              </a:custGeom>
              <a:solidFill>
                <a:srgbClr val="E3FFFF"/>
              </a:solidFill>
              <a:ln w="9525">
                <a:noFill/>
                <a:round/>
                <a:headEnd/>
                <a:tailEnd/>
              </a:ln>
            </p:spPr>
            <p:txBody>
              <a:bodyPr/>
              <a:lstStyle/>
              <a:p>
                <a:endParaRPr lang="ja-JP" altLang="en-US"/>
              </a:p>
            </p:txBody>
          </p:sp>
          <p:sp>
            <p:nvSpPr>
              <p:cNvPr id="12578" name="Freeform 408"/>
              <p:cNvSpPr>
                <a:spLocks/>
              </p:cNvSpPr>
              <p:nvPr/>
            </p:nvSpPr>
            <p:spPr bwMode="auto">
              <a:xfrm>
                <a:off x="1912" y="1773"/>
                <a:ext cx="12" cy="32"/>
              </a:xfrm>
              <a:custGeom>
                <a:avLst/>
                <a:gdLst>
                  <a:gd name="T0" fmla="*/ 8 w 12"/>
                  <a:gd name="T1" fmla="*/ 0 h 32"/>
                  <a:gd name="T2" fmla="*/ 4 w 12"/>
                  <a:gd name="T3" fmla="*/ 4 h 32"/>
                  <a:gd name="T4" fmla="*/ 0 w 12"/>
                  <a:gd name="T5" fmla="*/ 16 h 32"/>
                  <a:gd name="T6" fmla="*/ 4 w 12"/>
                  <a:gd name="T7" fmla="*/ 28 h 32"/>
                  <a:gd name="T8" fmla="*/ 8 w 12"/>
                  <a:gd name="T9" fmla="*/ 32 h 32"/>
                  <a:gd name="T10" fmla="*/ 12 w 12"/>
                  <a:gd name="T11" fmla="*/ 28 h 32"/>
                  <a:gd name="T12" fmla="*/ 12 w 12"/>
                  <a:gd name="T13" fmla="*/ 16 h 32"/>
                  <a:gd name="T14" fmla="*/ 12 w 12"/>
                  <a:gd name="T15" fmla="*/ 4 h 32"/>
                  <a:gd name="T16" fmla="*/ 8 w 12"/>
                  <a:gd name="T17" fmla="*/ 0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2"/>
                  <a:gd name="T29" fmla="*/ 12 w 12"/>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2">
                    <a:moveTo>
                      <a:pt x="8" y="0"/>
                    </a:moveTo>
                    <a:lnTo>
                      <a:pt x="4" y="4"/>
                    </a:lnTo>
                    <a:lnTo>
                      <a:pt x="0" y="16"/>
                    </a:lnTo>
                    <a:lnTo>
                      <a:pt x="4" y="28"/>
                    </a:lnTo>
                    <a:lnTo>
                      <a:pt x="8" y="32"/>
                    </a:lnTo>
                    <a:lnTo>
                      <a:pt x="12" y="28"/>
                    </a:lnTo>
                    <a:lnTo>
                      <a:pt x="12" y="16"/>
                    </a:lnTo>
                    <a:lnTo>
                      <a:pt x="12" y="4"/>
                    </a:lnTo>
                    <a:lnTo>
                      <a:pt x="8" y="0"/>
                    </a:lnTo>
                    <a:close/>
                  </a:path>
                </a:pathLst>
              </a:custGeom>
              <a:solidFill>
                <a:srgbClr val="ECFFFF"/>
              </a:solidFill>
              <a:ln w="9525">
                <a:noFill/>
                <a:round/>
                <a:headEnd/>
                <a:tailEnd/>
              </a:ln>
            </p:spPr>
            <p:txBody>
              <a:bodyPr/>
              <a:lstStyle/>
              <a:p>
                <a:endParaRPr lang="ja-JP" altLang="en-US"/>
              </a:p>
            </p:txBody>
          </p:sp>
          <p:sp>
            <p:nvSpPr>
              <p:cNvPr id="12579" name="Freeform 409"/>
              <p:cNvSpPr>
                <a:spLocks/>
              </p:cNvSpPr>
              <p:nvPr/>
            </p:nvSpPr>
            <p:spPr bwMode="auto">
              <a:xfrm>
                <a:off x="1912" y="1777"/>
                <a:ext cx="12" cy="24"/>
              </a:xfrm>
              <a:custGeom>
                <a:avLst/>
                <a:gdLst>
                  <a:gd name="T0" fmla="*/ 8 w 12"/>
                  <a:gd name="T1" fmla="*/ 0 h 24"/>
                  <a:gd name="T2" fmla="*/ 4 w 12"/>
                  <a:gd name="T3" fmla="*/ 4 h 24"/>
                  <a:gd name="T4" fmla="*/ 0 w 12"/>
                  <a:gd name="T5" fmla="*/ 12 h 24"/>
                  <a:gd name="T6" fmla="*/ 4 w 12"/>
                  <a:gd name="T7" fmla="*/ 20 h 24"/>
                  <a:gd name="T8" fmla="*/ 8 w 12"/>
                  <a:gd name="T9" fmla="*/ 24 h 24"/>
                  <a:gd name="T10" fmla="*/ 12 w 12"/>
                  <a:gd name="T11" fmla="*/ 20 h 24"/>
                  <a:gd name="T12" fmla="*/ 12 w 12"/>
                  <a:gd name="T13" fmla="*/ 12 h 24"/>
                  <a:gd name="T14" fmla="*/ 12 w 12"/>
                  <a:gd name="T15" fmla="*/ 4 h 24"/>
                  <a:gd name="T16" fmla="*/ 8 w 1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8" y="0"/>
                    </a:moveTo>
                    <a:lnTo>
                      <a:pt x="4" y="4"/>
                    </a:lnTo>
                    <a:lnTo>
                      <a:pt x="0" y="12"/>
                    </a:lnTo>
                    <a:lnTo>
                      <a:pt x="4" y="20"/>
                    </a:lnTo>
                    <a:lnTo>
                      <a:pt x="8" y="24"/>
                    </a:lnTo>
                    <a:lnTo>
                      <a:pt x="12" y="20"/>
                    </a:lnTo>
                    <a:lnTo>
                      <a:pt x="12" y="12"/>
                    </a:lnTo>
                    <a:lnTo>
                      <a:pt x="12" y="4"/>
                    </a:lnTo>
                    <a:lnTo>
                      <a:pt x="8" y="0"/>
                    </a:lnTo>
                    <a:close/>
                  </a:path>
                </a:pathLst>
              </a:custGeom>
              <a:solidFill>
                <a:srgbClr val="F3FFFF"/>
              </a:solidFill>
              <a:ln w="9525">
                <a:noFill/>
                <a:round/>
                <a:headEnd/>
                <a:tailEnd/>
              </a:ln>
            </p:spPr>
            <p:txBody>
              <a:bodyPr/>
              <a:lstStyle/>
              <a:p>
                <a:endParaRPr lang="ja-JP" altLang="en-US"/>
              </a:p>
            </p:txBody>
          </p:sp>
          <p:sp>
            <p:nvSpPr>
              <p:cNvPr id="12580" name="Freeform 410"/>
              <p:cNvSpPr>
                <a:spLocks/>
              </p:cNvSpPr>
              <p:nvPr/>
            </p:nvSpPr>
            <p:spPr bwMode="auto">
              <a:xfrm>
                <a:off x="1916" y="1781"/>
                <a:ext cx="8" cy="16"/>
              </a:xfrm>
              <a:custGeom>
                <a:avLst/>
                <a:gdLst>
                  <a:gd name="T0" fmla="*/ 4 w 8"/>
                  <a:gd name="T1" fmla="*/ 0 h 16"/>
                  <a:gd name="T2" fmla="*/ 0 w 8"/>
                  <a:gd name="T3" fmla="*/ 4 h 16"/>
                  <a:gd name="T4" fmla="*/ 0 w 8"/>
                  <a:gd name="T5" fmla="*/ 8 h 16"/>
                  <a:gd name="T6" fmla="*/ 0 w 8"/>
                  <a:gd name="T7" fmla="*/ 12 h 16"/>
                  <a:gd name="T8" fmla="*/ 4 w 8"/>
                  <a:gd name="T9" fmla="*/ 16 h 16"/>
                  <a:gd name="T10" fmla="*/ 8 w 8"/>
                  <a:gd name="T11" fmla="*/ 12 h 16"/>
                  <a:gd name="T12" fmla="*/ 8 w 8"/>
                  <a:gd name="T13" fmla="*/ 8 h 16"/>
                  <a:gd name="T14" fmla="*/ 8 w 8"/>
                  <a:gd name="T15" fmla="*/ 4 h 16"/>
                  <a:gd name="T16" fmla="*/ 4 w 8"/>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16"/>
                  <a:gd name="T29" fmla="*/ 8 w 8"/>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16">
                    <a:moveTo>
                      <a:pt x="4" y="0"/>
                    </a:moveTo>
                    <a:lnTo>
                      <a:pt x="0" y="4"/>
                    </a:lnTo>
                    <a:lnTo>
                      <a:pt x="0" y="8"/>
                    </a:lnTo>
                    <a:lnTo>
                      <a:pt x="0" y="12"/>
                    </a:lnTo>
                    <a:lnTo>
                      <a:pt x="4" y="16"/>
                    </a:lnTo>
                    <a:lnTo>
                      <a:pt x="8" y="12"/>
                    </a:lnTo>
                    <a:lnTo>
                      <a:pt x="8" y="8"/>
                    </a:lnTo>
                    <a:lnTo>
                      <a:pt x="8" y="4"/>
                    </a:lnTo>
                    <a:lnTo>
                      <a:pt x="4" y="0"/>
                    </a:lnTo>
                    <a:close/>
                  </a:path>
                </a:pathLst>
              </a:custGeom>
              <a:solidFill>
                <a:srgbClr val="F8FFFF"/>
              </a:solidFill>
              <a:ln w="9525">
                <a:noFill/>
                <a:round/>
                <a:headEnd/>
                <a:tailEnd/>
              </a:ln>
            </p:spPr>
            <p:txBody>
              <a:bodyPr/>
              <a:lstStyle/>
              <a:p>
                <a:endParaRPr lang="ja-JP" altLang="en-US"/>
              </a:p>
            </p:txBody>
          </p:sp>
          <p:sp>
            <p:nvSpPr>
              <p:cNvPr id="12581" name="Freeform 411"/>
              <p:cNvSpPr>
                <a:spLocks/>
              </p:cNvSpPr>
              <p:nvPr/>
            </p:nvSpPr>
            <p:spPr bwMode="auto">
              <a:xfrm>
                <a:off x="1916" y="1785"/>
                <a:ext cx="8" cy="8"/>
              </a:xfrm>
              <a:custGeom>
                <a:avLst/>
                <a:gdLst>
                  <a:gd name="T0" fmla="*/ 4 w 8"/>
                  <a:gd name="T1" fmla="*/ 0 h 8"/>
                  <a:gd name="T2" fmla="*/ 0 w 8"/>
                  <a:gd name="T3" fmla="*/ 0 h 8"/>
                  <a:gd name="T4" fmla="*/ 0 w 8"/>
                  <a:gd name="T5" fmla="*/ 4 h 8"/>
                  <a:gd name="T6" fmla="*/ 0 w 8"/>
                  <a:gd name="T7" fmla="*/ 8 h 8"/>
                  <a:gd name="T8" fmla="*/ 4 w 8"/>
                  <a:gd name="T9" fmla="*/ 8 h 8"/>
                  <a:gd name="T10" fmla="*/ 8 w 8"/>
                  <a:gd name="T11" fmla="*/ 8 h 8"/>
                  <a:gd name="T12" fmla="*/ 8 w 8"/>
                  <a:gd name="T13" fmla="*/ 4 h 8"/>
                  <a:gd name="T14" fmla="*/ 8 w 8"/>
                  <a:gd name="T15" fmla="*/ 0 h 8"/>
                  <a:gd name="T16" fmla="*/ 4 w 8"/>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
                  <a:gd name="T29" fmla="*/ 8 w 8"/>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
                    <a:moveTo>
                      <a:pt x="4" y="0"/>
                    </a:moveTo>
                    <a:lnTo>
                      <a:pt x="0" y="0"/>
                    </a:lnTo>
                    <a:lnTo>
                      <a:pt x="0" y="4"/>
                    </a:lnTo>
                    <a:lnTo>
                      <a:pt x="0" y="8"/>
                    </a:lnTo>
                    <a:lnTo>
                      <a:pt x="4" y="8"/>
                    </a:lnTo>
                    <a:lnTo>
                      <a:pt x="8" y="8"/>
                    </a:lnTo>
                    <a:lnTo>
                      <a:pt x="8" y="4"/>
                    </a:lnTo>
                    <a:lnTo>
                      <a:pt x="8" y="0"/>
                    </a:lnTo>
                    <a:lnTo>
                      <a:pt x="4" y="0"/>
                    </a:lnTo>
                    <a:close/>
                  </a:path>
                </a:pathLst>
              </a:custGeom>
              <a:solidFill>
                <a:srgbClr val="FBFFFF"/>
              </a:solidFill>
              <a:ln w="9525">
                <a:noFill/>
                <a:round/>
                <a:headEnd/>
                <a:tailEnd/>
              </a:ln>
            </p:spPr>
            <p:txBody>
              <a:bodyPr/>
              <a:lstStyle/>
              <a:p>
                <a:endParaRPr lang="ja-JP" altLang="en-US"/>
              </a:p>
            </p:txBody>
          </p:sp>
        </p:grpSp>
        <p:sp>
          <p:nvSpPr>
            <p:cNvPr id="12327" name="Oval 412"/>
            <p:cNvSpPr>
              <a:spLocks noChangeArrowheads="1"/>
            </p:cNvSpPr>
            <p:nvPr/>
          </p:nvSpPr>
          <p:spPr bwMode="auto">
            <a:xfrm flipH="1">
              <a:off x="999" y="2720"/>
              <a:ext cx="58" cy="209"/>
            </a:xfrm>
            <a:prstGeom prst="ellipse">
              <a:avLst/>
            </a:prstGeom>
            <a:noFill/>
            <a:ln w="6350">
              <a:solidFill>
                <a:srgbClr val="000000"/>
              </a:solidFill>
              <a:round/>
              <a:headEnd/>
              <a:tailEnd/>
            </a:ln>
          </p:spPr>
          <p:txBody>
            <a:bodyPr/>
            <a:lstStyle/>
            <a:p>
              <a:endParaRPr lang="ja-JP" altLang="en-US"/>
            </a:p>
          </p:txBody>
        </p:sp>
        <p:sp>
          <p:nvSpPr>
            <p:cNvPr id="12328" name="Line 413"/>
            <p:cNvSpPr>
              <a:spLocks noChangeShapeType="1"/>
            </p:cNvSpPr>
            <p:nvPr/>
          </p:nvSpPr>
          <p:spPr bwMode="auto">
            <a:xfrm flipH="1">
              <a:off x="1029" y="2731"/>
              <a:ext cx="239" cy="2"/>
            </a:xfrm>
            <a:prstGeom prst="line">
              <a:avLst/>
            </a:prstGeom>
            <a:noFill/>
            <a:ln w="19050">
              <a:solidFill>
                <a:srgbClr val="FF9900"/>
              </a:solidFill>
              <a:round/>
              <a:headEnd/>
              <a:tailEnd/>
            </a:ln>
          </p:spPr>
          <p:txBody>
            <a:bodyPr/>
            <a:lstStyle/>
            <a:p>
              <a:endParaRPr lang="ja-JP" altLang="en-US"/>
            </a:p>
          </p:txBody>
        </p:sp>
        <p:sp>
          <p:nvSpPr>
            <p:cNvPr id="12329" name="Line 414"/>
            <p:cNvSpPr>
              <a:spLocks noChangeShapeType="1"/>
            </p:cNvSpPr>
            <p:nvPr/>
          </p:nvSpPr>
          <p:spPr bwMode="auto">
            <a:xfrm flipH="1">
              <a:off x="1034" y="2911"/>
              <a:ext cx="90" cy="3"/>
            </a:xfrm>
            <a:prstGeom prst="line">
              <a:avLst/>
            </a:prstGeom>
            <a:noFill/>
            <a:ln w="19050">
              <a:solidFill>
                <a:srgbClr val="FF9900"/>
              </a:solidFill>
              <a:round/>
              <a:headEnd/>
              <a:tailEnd/>
            </a:ln>
          </p:spPr>
          <p:txBody>
            <a:bodyPr/>
            <a:lstStyle/>
            <a:p>
              <a:endParaRPr lang="ja-JP" altLang="en-US"/>
            </a:p>
          </p:txBody>
        </p:sp>
        <p:sp>
          <p:nvSpPr>
            <p:cNvPr id="12330" name="Line 415"/>
            <p:cNvSpPr>
              <a:spLocks noChangeShapeType="1"/>
            </p:cNvSpPr>
            <p:nvPr/>
          </p:nvSpPr>
          <p:spPr bwMode="auto">
            <a:xfrm flipH="1">
              <a:off x="1034" y="2852"/>
              <a:ext cx="128" cy="0"/>
            </a:xfrm>
            <a:prstGeom prst="line">
              <a:avLst/>
            </a:prstGeom>
            <a:noFill/>
            <a:ln w="19050">
              <a:solidFill>
                <a:srgbClr val="FF9900"/>
              </a:solidFill>
              <a:round/>
              <a:headEnd/>
              <a:tailEnd/>
            </a:ln>
          </p:spPr>
          <p:txBody>
            <a:bodyPr/>
            <a:lstStyle/>
            <a:p>
              <a:endParaRPr lang="ja-JP" altLang="en-US"/>
            </a:p>
          </p:txBody>
        </p:sp>
        <p:sp>
          <p:nvSpPr>
            <p:cNvPr id="12331" name="Line 416"/>
            <p:cNvSpPr>
              <a:spLocks noChangeShapeType="1"/>
            </p:cNvSpPr>
            <p:nvPr/>
          </p:nvSpPr>
          <p:spPr bwMode="auto">
            <a:xfrm flipH="1">
              <a:off x="1034" y="2791"/>
              <a:ext cx="186" cy="2"/>
            </a:xfrm>
            <a:prstGeom prst="line">
              <a:avLst/>
            </a:prstGeom>
            <a:noFill/>
            <a:ln w="19050">
              <a:solidFill>
                <a:srgbClr val="FF9900"/>
              </a:solidFill>
              <a:round/>
              <a:headEnd/>
              <a:tailEnd/>
            </a:ln>
          </p:spPr>
          <p:txBody>
            <a:bodyPr/>
            <a:lstStyle/>
            <a:p>
              <a:endParaRPr lang="ja-JP" altLang="en-US"/>
            </a:p>
          </p:txBody>
        </p:sp>
        <p:sp>
          <p:nvSpPr>
            <p:cNvPr id="12332" name="Line 417"/>
            <p:cNvSpPr>
              <a:spLocks noChangeShapeType="1"/>
            </p:cNvSpPr>
            <p:nvPr/>
          </p:nvSpPr>
          <p:spPr bwMode="auto">
            <a:xfrm flipH="1" flipV="1">
              <a:off x="809" y="2862"/>
              <a:ext cx="225" cy="49"/>
            </a:xfrm>
            <a:prstGeom prst="line">
              <a:avLst/>
            </a:prstGeom>
            <a:noFill/>
            <a:ln w="19050">
              <a:solidFill>
                <a:srgbClr val="FF9900"/>
              </a:solidFill>
              <a:round/>
              <a:headEnd/>
              <a:tailEnd/>
            </a:ln>
          </p:spPr>
          <p:txBody>
            <a:bodyPr/>
            <a:lstStyle/>
            <a:p>
              <a:endParaRPr lang="ja-JP" altLang="en-US"/>
            </a:p>
          </p:txBody>
        </p:sp>
        <p:sp>
          <p:nvSpPr>
            <p:cNvPr id="12333" name="Line 418"/>
            <p:cNvSpPr>
              <a:spLocks noChangeShapeType="1"/>
            </p:cNvSpPr>
            <p:nvPr/>
          </p:nvSpPr>
          <p:spPr bwMode="auto">
            <a:xfrm flipH="1" flipV="1">
              <a:off x="809" y="2832"/>
              <a:ext cx="225" cy="20"/>
            </a:xfrm>
            <a:prstGeom prst="line">
              <a:avLst/>
            </a:prstGeom>
            <a:noFill/>
            <a:ln w="19050">
              <a:solidFill>
                <a:srgbClr val="FF9900"/>
              </a:solidFill>
              <a:round/>
              <a:headEnd/>
              <a:tailEnd/>
            </a:ln>
          </p:spPr>
          <p:txBody>
            <a:bodyPr/>
            <a:lstStyle/>
            <a:p>
              <a:endParaRPr lang="ja-JP" altLang="en-US"/>
            </a:p>
          </p:txBody>
        </p:sp>
        <p:sp>
          <p:nvSpPr>
            <p:cNvPr id="12334" name="Line 419"/>
            <p:cNvSpPr>
              <a:spLocks noChangeShapeType="1"/>
            </p:cNvSpPr>
            <p:nvPr/>
          </p:nvSpPr>
          <p:spPr bwMode="auto">
            <a:xfrm flipH="1">
              <a:off x="809" y="2791"/>
              <a:ext cx="225" cy="18"/>
            </a:xfrm>
            <a:prstGeom prst="line">
              <a:avLst/>
            </a:prstGeom>
            <a:noFill/>
            <a:ln w="19050">
              <a:solidFill>
                <a:srgbClr val="FF9900"/>
              </a:solidFill>
              <a:round/>
              <a:headEnd/>
              <a:tailEnd/>
            </a:ln>
          </p:spPr>
          <p:txBody>
            <a:bodyPr/>
            <a:lstStyle/>
            <a:p>
              <a:endParaRPr lang="ja-JP" altLang="en-US"/>
            </a:p>
          </p:txBody>
        </p:sp>
        <p:sp>
          <p:nvSpPr>
            <p:cNvPr id="12335" name="Line 420"/>
            <p:cNvSpPr>
              <a:spLocks noChangeShapeType="1"/>
            </p:cNvSpPr>
            <p:nvPr/>
          </p:nvSpPr>
          <p:spPr bwMode="auto">
            <a:xfrm flipH="1">
              <a:off x="809" y="2731"/>
              <a:ext cx="225" cy="54"/>
            </a:xfrm>
            <a:prstGeom prst="line">
              <a:avLst/>
            </a:prstGeom>
            <a:noFill/>
            <a:ln w="19050">
              <a:solidFill>
                <a:srgbClr val="FF9900"/>
              </a:solidFill>
              <a:round/>
              <a:headEnd/>
              <a:tailEnd/>
            </a:ln>
          </p:spPr>
          <p:txBody>
            <a:bodyPr/>
            <a:lstStyle/>
            <a:p>
              <a:endParaRPr lang="ja-JP" altLang="en-US"/>
            </a:p>
          </p:txBody>
        </p:sp>
        <p:grpSp>
          <p:nvGrpSpPr>
            <p:cNvPr id="12336" name="Group 421"/>
            <p:cNvGrpSpPr>
              <a:grpSpLocks/>
            </p:cNvGrpSpPr>
            <p:nvPr/>
          </p:nvGrpSpPr>
          <p:grpSpPr bwMode="auto">
            <a:xfrm flipH="1">
              <a:off x="737" y="2696"/>
              <a:ext cx="72" cy="244"/>
              <a:chOff x="2107" y="1700"/>
              <a:chExt cx="61" cy="166"/>
            </a:xfrm>
          </p:grpSpPr>
          <p:grpSp>
            <p:nvGrpSpPr>
              <p:cNvPr id="12522" name="Group 422"/>
              <p:cNvGrpSpPr>
                <a:grpSpLocks/>
              </p:cNvGrpSpPr>
              <p:nvPr/>
            </p:nvGrpSpPr>
            <p:grpSpPr bwMode="auto">
              <a:xfrm>
                <a:off x="2107" y="1700"/>
                <a:ext cx="61" cy="166"/>
                <a:chOff x="2107" y="1700"/>
                <a:chExt cx="61" cy="166"/>
              </a:xfrm>
            </p:grpSpPr>
            <p:sp>
              <p:nvSpPr>
                <p:cNvPr id="12524" name="Rectangle 423"/>
                <p:cNvSpPr>
                  <a:spLocks noChangeArrowheads="1"/>
                </p:cNvSpPr>
                <p:nvPr/>
              </p:nvSpPr>
              <p:spPr bwMode="auto">
                <a:xfrm>
                  <a:off x="2107" y="1700"/>
                  <a:ext cx="61" cy="4"/>
                </a:xfrm>
                <a:prstGeom prst="rect">
                  <a:avLst/>
                </a:prstGeom>
                <a:solidFill>
                  <a:srgbClr val="ADD6FF"/>
                </a:solidFill>
                <a:ln w="9525">
                  <a:noFill/>
                  <a:miter lim="800000"/>
                  <a:headEnd/>
                  <a:tailEnd/>
                </a:ln>
              </p:spPr>
              <p:txBody>
                <a:bodyPr/>
                <a:lstStyle/>
                <a:p>
                  <a:endParaRPr lang="ja-JP" altLang="en-US"/>
                </a:p>
              </p:txBody>
            </p:sp>
            <p:sp>
              <p:nvSpPr>
                <p:cNvPr id="12525" name="Rectangle 424"/>
                <p:cNvSpPr>
                  <a:spLocks noChangeArrowheads="1"/>
                </p:cNvSpPr>
                <p:nvPr/>
              </p:nvSpPr>
              <p:spPr bwMode="auto">
                <a:xfrm>
                  <a:off x="2107" y="1704"/>
                  <a:ext cx="61" cy="4"/>
                </a:xfrm>
                <a:prstGeom prst="rect">
                  <a:avLst/>
                </a:prstGeom>
                <a:solidFill>
                  <a:srgbClr val="ADD6FF"/>
                </a:solidFill>
                <a:ln w="9525">
                  <a:noFill/>
                  <a:miter lim="800000"/>
                  <a:headEnd/>
                  <a:tailEnd/>
                </a:ln>
              </p:spPr>
              <p:txBody>
                <a:bodyPr/>
                <a:lstStyle/>
                <a:p>
                  <a:endParaRPr lang="ja-JP" altLang="en-US"/>
                </a:p>
              </p:txBody>
            </p:sp>
            <p:sp>
              <p:nvSpPr>
                <p:cNvPr id="12526" name="Rectangle 425"/>
                <p:cNvSpPr>
                  <a:spLocks noChangeArrowheads="1"/>
                </p:cNvSpPr>
                <p:nvPr/>
              </p:nvSpPr>
              <p:spPr bwMode="auto">
                <a:xfrm>
                  <a:off x="2107" y="1708"/>
                  <a:ext cx="61" cy="4"/>
                </a:xfrm>
                <a:prstGeom prst="rect">
                  <a:avLst/>
                </a:prstGeom>
                <a:solidFill>
                  <a:srgbClr val="ACD6FF"/>
                </a:solidFill>
                <a:ln w="9525">
                  <a:noFill/>
                  <a:miter lim="800000"/>
                  <a:headEnd/>
                  <a:tailEnd/>
                </a:ln>
              </p:spPr>
              <p:txBody>
                <a:bodyPr/>
                <a:lstStyle/>
                <a:p>
                  <a:endParaRPr lang="ja-JP" altLang="en-US"/>
                </a:p>
              </p:txBody>
            </p:sp>
            <p:sp>
              <p:nvSpPr>
                <p:cNvPr id="12527" name="Rectangle 426"/>
                <p:cNvSpPr>
                  <a:spLocks noChangeArrowheads="1"/>
                </p:cNvSpPr>
                <p:nvPr/>
              </p:nvSpPr>
              <p:spPr bwMode="auto">
                <a:xfrm>
                  <a:off x="2107" y="1712"/>
                  <a:ext cx="61" cy="4"/>
                </a:xfrm>
                <a:prstGeom prst="rect">
                  <a:avLst/>
                </a:prstGeom>
                <a:solidFill>
                  <a:srgbClr val="ABD5FF"/>
                </a:solidFill>
                <a:ln w="9525">
                  <a:noFill/>
                  <a:miter lim="800000"/>
                  <a:headEnd/>
                  <a:tailEnd/>
                </a:ln>
              </p:spPr>
              <p:txBody>
                <a:bodyPr/>
                <a:lstStyle/>
                <a:p>
                  <a:endParaRPr lang="ja-JP" altLang="en-US"/>
                </a:p>
              </p:txBody>
            </p:sp>
            <p:sp>
              <p:nvSpPr>
                <p:cNvPr id="12528" name="Rectangle 427"/>
                <p:cNvSpPr>
                  <a:spLocks noChangeArrowheads="1"/>
                </p:cNvSpPr>
                <p:nvPr/>
              </p:nvSpPr>
              <p:spPr bwMode="auto">
                <a:xfrm>
                  <a:off x="2107" y="1716"/>
                  <a:ext cx="61" cy="4"/>
                </a:xfrm>
                <a:prstGeom prst="rect">
                  <a:avLst/>
                </a:prstGeom>
                <a:solidFill>
                  <a:srgbClr val="AAD4FF"/>
                </a:solidFill>
                <a:ln w="9525">
                  <a:noFill/>
                  <a:miter lim="800000"/>
                  <a:headEnd/>
                  <a:tailEnd/>
                </a:ln>
              </p:spPr>
              <p:txBody>
                <a:bodyPr/>
                <a:lstStyle/>
                <a:p>
                  <a:endParaRPr lang="ja-JP" altLang="en-US"/>
                </a:p>
              </p:txBody>
            </p:sp>
            <p:sp>
              <p:nvSpPr>
                <p:cNvPr id="12529" name="Rectangle 428"/>
                <p:cNvSpPr>
                  <a:spLocks noChangeArrowheads="1"/>
                </p:cNvSpPr>
                <p:nvPr/>
              </p:nvSpPr>
              <p:spPr bwMode="auto">
                <a:xfrm>
                  <a:off x="2107" y="1720"/>
                  <a:ext cx="61" cy="4"/>
                </a:xfrm>
                <a:prstGeom prst="rect">
                  <a:avLst/>
                </a:prstGeom>
                <a:solidFill>
                  <a:srgbClr val="A9D4FF"/>
                </a:solidFill>
                <a:ln w="9525">
                  <a:noFill/>
                  <a:miter lim="800000"/>
                  <a:headEnd/>
                  <a:tailEnd/>
                </a:ln>
              </p:spPr>
              <p:txBody>
                <a:bodyPr/>
                <a:lstStyle/>
                <a:p>
                  <a:endParaRPr lang="ja-JP" altLang="en-US"/>
                </a:p>
              </p:txBody>
            </p:sp>
            <p:sp>
              <p:nvSpPr>
                <p:cNvPr id="12530" name="Rectangle 429"/>
                <p:cNvSpPr>
                  <a:spLocks noChangeArrowheads="1"/>
                </p:cNvSpPr>
                <p:nvPr/>
              </p:nvSpPr>
              <p:spPr bwMode="auto">
                <a:xfrm>
                  <a:off x="2107" y="1724"/>
                  <a:ext cx="61" cy="4"/>
                </a:xfrm>
                <a:prstGeom prst="rect">
                  <a:avLst/>
                </a:prstGeom>
                <a:solidFill>
                  <a:srgbClr val="A8D3FF"/>
                </a:solidFill>
                <a:ln w="9525">
                  <a:noFill/>
                  <a:miter lim="800000"/>
                  <a:headEnd/>
                  <a:tailEnd/>
                </a:ln>
              </p:spPr>
              <p:txBody>
                <a:bodyPr/>
                <a:lstStyle/>
                <a:p>
                  <a:endParaRPr lang="ja-JP" altLang="en-US"/>
                </a:p>
              </p:txBody>
            </p:sp>
            <p:sp>
              <p:nvSpPr>
                <p:cNvPr id="12531" name="Rectangle 430"/>
                <p:cNvSpPr>
                  <a:spLocks noChangeArrowheads="1"/>
                </p:cNvSpPr>
                <p:nvPr/>
              </p:nvSpPr>
              <p:spPr bwMode="auto">
                <a:xfrm>
                  <a:off x="2107" y="1728"/>
                  <a:ext cx="61" cy="4"/>
                </a:xfrm>
                <a:prstGeom prst="rect">
                  <a:avLst/>
                </a:prstGeom>
                <a:solidFill>
                  <a:srgbClr val="A7D2FF"/>
                </a:solidFill>
                <a:ln w="9525">
                  <a:noFill/>
                  <a:miter lim="800000"/>
                  <a:headEnd/>
                  <a:tailEnd/>
                </a:ln>
              </p:spPr>
              <p:txBody>
                <a:bodyPr/>
                <a:lstStyle/>
                <a:p>
                  <a:endParaRPr lang="ja-JP" altLang="en-US"/>
                </a:p>
              </p:txBody>
            </p:sp>
            <p:sp>
              <p:nvSpPr>
                <p:cNvPr id="12532" name="Rectangle 431"/>
                <p:cNvSpPr>
                  <a:spLocks noChangeArrowheads="1"/>
                </p:cNvSpPr>
                <p:nvPr/>
              </p:nvSpPr>
              <p:spPr bwMode="auto">
                <a:xfrm>
                  <a:off x="2107" y="1732"/>
                  <a:ext cx="61" cy="4"/>
                </a:xfrm>
                <a:prstGeom prst="rect">
                  <a:avLst/>
                </a:prstGeom>
                <a:solidFill>
                  <a:srgbClr val="A5D1FF"/>
                </a:solidFill>
                <a:ln w="9525">
                  <a:noFill/>
                  <a:miter lim="800000"/>
                  <a:headEnd/>
                  <a:tailEnd/>
                </a:ln>
              </p:spPr>
              <p:txBody>
                <a:bodyPr/>
                <a:lstStyle/>
                <a:p>
                  <a:endParaRPr lang="ja-JP" altLang="en-US"/>
                </a:p>
              </p:txBody>
            </p:sp>
            <p:sp>
              <p:nvSpPr>
                <p:cNvPr id="12533" name="Rectangle 432"/>
                <p:cNvSpPr>
                  <a:spLocks noChangeArrowheads="1"/>
                </p:cNvSpPr>
                <p:nvPr/>
              </p:nvSpPr>
              <p:spPr bwMode="auto">
                <a:xfrm>
                  <a:off x="2107" y="1736"/>
                  <a:ext cx="61" cy="4"/>
                </a:xfrm>
                <a:prstGeom prst="rect">
                  <a:avLst/>
                </a:prstGeom>
                <a:solidFill>
                  <a:srgbClr val="A3D0FF"/>
                </a:solidFill>
                <a:ln w="9525">
                  <a:noFill/>
                  <a:miter lim="800000"/>
                  <a:headEnd/>
                  <a:tailEnd/>
                </a:ln>
              </p:spPr>
              <p:txBody>
                <a:bodyPr/>
                <a:lstStyle/>
                <a:p>
                  <a:endParaRPr lang="ja-JP" altLang="en-US"/>
                </a:p>
              </p:txBody>
            </p:sp>
            <p:sp>
              <p:nvSpPr>
                <p:cNvPr id="12534" name="Rectangle 433"/>
                <p:cNvSpPr>
                  <a:spLocks noChangeArrowheads="1"/>
                </p:cNvSpPr>
                <p:nvPr/>
              </p:nvSpPr>
              <p:spPr bwMode="auto">
                <a:xfrm>
                  <a:off x="2107" y="1740"/>
                  <a:ext cx="61" cy="4"/>
                </a:xfrm>
                <a:prstGeom prst="rect">
                  <a:avLst/>
                </a:prstGeom>
                <a:solidFill>
                  <a:srgbClr val="A1CFFF"/>
                </a:solidFill>
                <a:ln w="9525">
                  <a:noFill/>
                  <a:miter lim="800000"/>
                  <a:headEnd/>
                  <a:tailEnd/>
                </a:ln>
              </p:spPr>
              <p:txBody>
                <a:bodyPr/>
                <a:lstStyle/>
                <a:p>
                  <a:endParaRPr lang="ja-JP" altLang="en-US"/>
                </a:p>
              </p:txBody>
            </p:sp>
            <p:sp>
              <p:nvSpPr>
                <p:cNvPr id="12535" name="Rectangle 434"/>
                <p:cNvSpPr>
                  <a:spLocks noChangeArrowheads="1"/>
                </p:cNvSpPr>
                <p:nvPr/>
              </p:nvSpPr>
              <p:spPr bwMode="auto">
                <a:xfrm>
                  <a:off x="2107" y="1744"/>
                  <a:ext cx="61" cy="4"/>
                </a:xfrm>
                <a:prstGeom prst="rect">
                  <a:avLst/>
                </a:prstGeom>
                <a:solidFill>
                  <a:srgbClr val="9FCDFF"/>
                </a:solidFill>
                <a:ln w="9525">
                  <a:noFill/>
                  <a:miter lim="800000"/>
                  <a:headEnd/>
                  <a:tailEnd/>
                </a:ln>
              </p:spPr>
              <p:txBody>
                <a:bodyPr/>
                <a:lstStyle/>
                <a:p>
                  <a:endParaRPr lang="ja-JP" altLang="en-US"/>
                </a:p>
              </p:txBody>
            </p:sp>
            <p:sp>
              <p:nvSpPr>
                <p:cNvPr id="12536" name="Rectangle 435"/>
                <p:cNvSpPr>
                  <a:spLocks noChangeArrowheads="1"/>
                </p:cNvSpPr>
                <p:nvPr/>
              </p:nvSpPr>
              <p:spPr bwMode="auto">
                <a:xfrm>
                  <a:off x="2107" y="1748"/>
                  <a:ext cx="61" cy="5"/>
                </a:xfrm>
                <a:prstGeom prst="rect">
                  <a:avLst/>
                </a:prstGeom>
                <a:solidFill>
                  <a:srgbClr val="9CCBFF"/>
                </a:solidFill>
                <a:ln w="9525">
                  <a:noFill/>
                  <a:miter lim="800000"/>
                  <a:headEnd/>
                  <a:tailEnd/>
                </a:ln>
              </p:spPr>
              <p:txBody>
                <a:bodyPr/>
                <a:lstStyle/>
                <a:p>
                  <a:endParaRPr lang="ja-JP" altLang="en-US"/>
                </a:p>
              </p:txBody>
            </p:sp>
            <p:sp>
              <p:nvSpPr>
                <p:cNvPr id="12537" name="Rectangle 436"/>
                <p:cNvSpPr>
                  <a:spLocks noChangeArrowheads="1"/>
                </p:cNvSpPr>
                <p:nvPr/>
              </p:nvSpPr>
              <p:spPr bwMode="auto">
                <a:xfrm>
                  <a:off x="2107" y="1753"/>
                  <a:ext cx="61" cy="4"/>
                </a:xfrm>
                <a:prstGeom prst="rect">
                  <a:avLst/>
                </a:prstGeom>
                <a:solidFill>
                  <a:srgbClr val="9ACAFF"/>
                </a:solidFill>
                <a:ln w="9525">
                  <a:noFill/>
                  <a:miter lim="800000"/>
                  <a:headEnd/>
                  <a:tailEnd/>
                </a:ln>
              </p:spPr>
              <p:txBody>
                <a:bodyPr/>
                <a:lstStyle/>
                <a:p>
                  <a:endParaRPr lang="ja-JP" altLang="en-US"/>
                </a:p>
              </p:txBody>
            </p:sp>
            <p:sp>
              <p:nvSpPr>
                <p:cNvPr id="12538" name="Rectangle 437"/>
                <p:cNvSpPr>
                  <a:spLocks noChangeArrowheads="1"/>
                </p:cNvSpPr>
                <p:nvPr/>
              </p:nvSpPr>
              <p:spPr bwMode="auto">
                <a:xfrm>
                  <a:off x="2107" y="1757"/>
                  <a:ext cx="61" cy="4"/>
                </a:xfrm>
                <a:prstGeom prst="rect">
                  <a:avLst/>
                </a:prstGeom>
                <a:solidFill>
                  <a:srgbClr val="97C8FF"/>
                </a:solidFill>
                <a:ln w="9525">
                  <a:noFill/>
                  <a:miter lim="800000"/>
                  <a:headEnd/>
                  <a:tailEnd/>
                </a:ln>
              </p:spPr>
              <p:txBody>
                <a:bodyPr/>
                <a:lstStyle/>
                <a:p>
                  <a:endParaRPr lang="ja-JP" altLang="en-US"/>
                </a:p>
              </p:txBody>
            </p:sp>
            <p:sp>
              <p:nvSpPr>
                <p:cNvPr id="12539" name="Rectangle 438"/>
                <p:cNvSpPr>
                  <a:spLocks noChangeArrowheads="1"/>
                </p:cNvSpPr>
                <p:nvPr/>
              </p:nvSpPr>
              <p:spPr bwMode="auto">
                <a:xfrm>
                  <a:off x="2107" y="1761"/>
                  <a:ext cx="61" cy="4"/>
                </a:xfrm>
                <a:prstGeom prst="rect">
                  <a:avLst/>
                </a:prstGeom>
                <a:solidFill>
                  <a:srgbClr val="94C6FF"/>
                </a:solidFill>
                <a:ln w="9525">
                  <a:noFill/>
                  <a:miter lim="800000"/>
                  <a:headEnd/>
                  <a:tailEnd/>
                </a:ln>
              </p:spPr>
              <p:txBody>
                <a:bodyPr/>
                <a:lstStyle/>
                <a:p>
                  <a:endParaRPr lang="ja-JP" altLang="en-US"/>
                </a:p>
              </p:txBody>
            </p:sp>
            <p:sp>
              <p:nvSpPr>
                <p:cNvPr id="12540" name="Rectangle 439"/>
                <p:cNvSpPr>
                  <a:spLocks noChangeArrowheads="1"/>
                </p:cNvSpPr>
                <p:nvPr/>
              </p:nvSpPr>
              <p:spPr bwMode="auto">
                <a:xfrm>
                  <a:off x="2107" y="1765"/>
                  <a:ext cx="61" cy="4"/>
                </a:xfrm>
                <a:prstGeom prst="rect">
                  <a:avLst/>
                </a:prstGeom>
                <a:solidFill>
                  <a:srgbClr val="90C3FF"/>
                </a:solidFill>
                <a:ln w="9525">
                  <a:noFill/>
                  <a:miter lim="800000"/>
                  <a:headEnd/>
                  <a:tailEnd/>
                </a:ln>
              </p:spPr>
              <p:txBody>
                <a:bodyPr/>
                <a:lstStyle/>
                <a:p>
                  <a:endParaRPr lang="ja-JP" altLang="en-US"/>
                </a:p>
              </p:txBody>
            </p:sp>
            <p:sp>
              <p:nvSpPr>
                <p:cNvPr id="12541" name="Rectangle 440"/>
                <p:cNvSpPr>
                  <a:spLocks noChangeArrowheads="1"/>
                </p:cNvSpPr>
                <p:nvPr/>
              </p:nvSpPr>
              <p:spPr bwMode="auto">
                <a:xfrm>
                  <a:off x="2107" y="1769"/>
                  <a:ext cx="61" cy="4"/>
                </a:xfrm>
                <a:prstGeom prst="rect">
                  <a:avLst/>
                </a:prstGeom>
                <a:solidFill>
                  <a:srgbClr val="8CC1FF"/>
                </a:solidFill>
                <a:ln w="9525">
                  <a:noFill/>
                  <a:miter lim="800000"/>
                  <a:headEnd/>
                  <a:tailEnd/>
                </a:ln>
              </p:spPr>
              <p:txBody>
                <a:bodyPr/>
                <a:lstStyle/>
                <a:p>
                  <a:endParaRPr lang="ja-JP" altLang="en-US"/>
                </a:p>
              </p:txBody>
            </p:sp>
            <p:sp>
              <p:nvSpPr>
                <p:cNvPr id="12542" name="Rectangle 441"/>
                <p:cNvSpPr>
                  <a:spLocks noChangeArrowheads="1"/>
                </p:cNvSpPr>
                <p:nvPr/>
              </p:nvSpPr>
              <p:spPr bwMode="auto">
                <a:xfrm>
                  <a:off x="2107" y="1773"/>
                  <a:ext cx="61" cy="4"/>
                </a:xfrm>
                <a:prstGeom prst="rect">
                  <a:avLst/>
                </a:prstGeom>
                <a:solidFill>
                  <a:srgbClr val="88BFFF"/>
                </a:solidFill>
                <a:ln w="9525">
                  <a:noFill/>
                  <a:miter lim="800000"/>
                  <a:headEnd/>
                  <a:tailEnd/>
                </a:ln>
              </p:spPr>
              <p:txBody>
                <a:bodyPr/>
                <a:lstStyle/>
                <a:p>
                  <a:endParaRPr lang="ja-JP" altLang="en-US"/>
                </a:p>
              </p:txBody>
            </p:sp>
            <p:sp>
              <p:nvSpPr>
                <p:cNvPr id="12543" name="Rectangle 442"/>
                <p:cNvSpPr>
                  <a:spLocks noChangeArrowheads="1"/>
                </p:cNvSpPr>
                <p:nvPr/>
              </p:nvSpPr>
              <p:spPr bwMode="auto">
                <a:xfrm>
                  <a:off x="2107" y="1777"/>
                  <a:ext cx="61" cy="4"/>
                </a:xfrm>
                <a:prstGeom prst="rect">
                  <a:avLst/>
                </a:prstGeom>
                <a:solidFill>
                  <a:srgbClr val="84BDFF"/>
                </a:solidFill>
                <a:ln w="9525">
                  <a:noFill/>
                  <a:miter lim="800000"/>
                  <a:headEnd/>
                  <a:tailEnd/>
                </a:ln>
              </p:spPr>
              <p:txBody>
                <a:bodyPr/>
                <a:lstStyle/>
                <a:p>
                  <a:endParaRPr lang="ja-JP" altLang="en-US"/>
                </a:p>
              </p:txBody>
            </p:sp>
            <p:sp>
              <p:nvSpPr>
                <p:cNvPr id="12544" name="Rectangle 443"/>
                <p:cNvSpPr>
                  <a:spLocks noChangeArrowheads="1"/>
                </p:cNvSpPr>
                <p:nvPr/>
              </p:nvSpPr>
              <p:spPr bwMode="auto">
                <a:xfrm>
                  <a:off x="2107" y="1781"/>
                  <a:ext cx="61" cy="4"/>
                </a:xfrm>
                <a:prstGeom prst="rect">
                  <a:avLst/>
                </a:prstGeom>
                <a:solidFill>
                  <a:srgbClr val="7FBAFF"/>
                </a:solidFill>
                <a:ln w="9525">
                  <a:noFill/>
                  <a:miter lim="800000"/>
                  <a:headEnd/>
                  <a:tailEnd/>
                </a:ln>
              </p:spPr>
              <p:txBody>
                <a:bodyPr/>
                <a:lstStyle/>
                <a:p>
                  <a:endParaRPr lang="ja-JP" altLang="en-US"/>
                </a:p>
              </p:txBody>
            </p:sp>
            <p:sp>
              <p:nvSpPr>
                <p:cNvPr id="12545" name="Rectangle 444"/>
                <p:cNvSpPr>
                  <a:spLocks noChangeArrowheads="1"/>
                </p:cNvSpPr>
                <p:nvPr/>
              </p:nvSpPr>
              <p:spPr bwMode="auto">
                <a:xfrm>
                  <a:off x="2107" y="1785"/>
                  <a:ext cx="61" cy="4"/>
                </a:xfrm>
                <a:prstGeom prst="rect">
                  <a:avLst/>
                </a:prstGeom>
                <a:solidFill>
                  <a:srgbClr val="7BB7FF"/>
                </a:solidFill>
                <a:ln w="9525">
                  <a:noFill/>
                  <a:miter lim="800000"/>
                  <a:headEnd/>
                  <a:tailEnd/>
                </a:ln>
              </p:spPr>
              <p:txBody>
                <a:bodyPr/>
                <a:lstStyle/>
                <a:p>
                  <a:endParaRPr lang="ja-JP" altLang="en-US"/>
                </a:p>
              </p:txBody>
            </p:sp>
            <p:sp>
              <p:nvSpPr>
                <p:cNvPr id="12546" name="Rectangle 445"/>
                <p:cNvSpPr>
                  <a:spLocks noChangeArrowheads="1"/>
                </p:cNvSpPr>
                <p:nvPr/>
              </p:nvSpPr>
              <p:spPr bwMode="auto">
                <a:xfrm>
                  <a:off x="2107" y="1789"/>
                  <a:ext cx="61" cy="4"/>
                </a:xfrm>
                <a:prstGeom prst="rect">
                  <a:avLst/>
                </a:prstGeom>
                <a:solidFill>
                  <a:srgbClr val="77B5FF"/>
                </a:solidFill>
                <a:ln w="9525">
                  <a:noFill/>
                  <a:miter lim="800000"/>
                  <a:headEnd/>
                  <a:tailEnd/>
                </a:ln>
              </p:spPr>
              <p:txBody>
                <a:bodyPr/>
                <a:lstStyle/>
                <a:p>
                  <a:endParaRPr lang="ja-JP" altLang="en-US"/>
                </a:p>
              </p:txBody>
            </p:sp>
            <p:sp>
              <p:nvSpPr>
                <p:cNvPr id="12547" name="Rectangle 446"/>
                <p:cNvSpPr>
                  <a:spLocks noChangeArrowheads="1"/>
                </p:cNvSpPr>
                <p:nvPr/>
              </p:nvSpPr>
              <p:spPr bwMode="auto">
                <a:xfrm>
                  <a:off x="2107" y="1793"/>
                  <a:ext cx="61" cy="4"/>
                </a:xfrm>
                <a:prstGeom prst="rect">
                  <a:avLst/>
                </a:prstGeom>
                <a:solidFill>
                  <a:srgbClr val="72B3FF"/>
                </a:solidFill>
                <a:ln w="9525">
                  <a:noFill/>
                  <a:miter lim="800000"/>
                  <a:headEnd/>
                  <a:tailEnd/>
                </a:ln>
              </p:spPr>
              <p:txBody>
                <a:bodyPr/>
                <a:lstStyle/>
                <a:p>
                  <a:endParaRPr lang="ja-JP" altLang="en-US"/>
                </a:p>
              </p:txBody>
            </p:sp>
            <p:sp>
              <p:nvSpPr>
                <p:cNvPr id="12548" name="Rectangle 447"/>
                <p:cNvSpPr>
                  <a:spLocks noChangeArrowheads="1"/>
                </p:cNvSpPr>
                <p:nvPr/>
              </p:nvSpPr>
              <p:spPr bwMode="auto">
                <a:xfrm>
                  <a:off x="2107" y="1797"/>
                  <a:ext cx="61" cy="4"/>
                </a:xfrm>
                <a:prstGeom prst="rect">
                  <a:avLst/>
                </a:prstGeom>
                <a:solidFill>
                  <a:srgbClr val="6EB0FF"/>
                </a:solidFill>
                <a:ln w="9525">
                  <a:noFill/>
                  <a:miter lim="800000"/>
                  <a:headEnd/>
                  <a:tailEnd/>
                </a:ln>
              </p:spPr>
              <p:txBody>
                <a:bodyPr/>
                <a:lstStyle/>
                <a:p>
                  <a:endParaRPr lang="ja-JP" altLang="en-US"/>
                </a:p>
              </p:txBody>
            </p:sp>
            <p:sp>
              <p:nvSpPr>
                <p:cNvPr id="12549" name="Rectangle 448"/>
                <p:cNvSpPr>
                  <a:spLocks noChangeArrowheads="1"/>
                </p:cNvSpPr>
                <p:nvPr/>
              </p:nvSpPr>
              <p:spPr bwMode="auto">
                <a:xfrm>
                  <a:off x="2107" y="1801"/>
                  <a:ext cx="61" cy="4"/>
                </a:xfrm>
                <a:prstGeom prst="rect">
                  <a:avLst/>
                </a:prstGeom>
                <a:solidFill>
                  <a:srgbClr val="68AEFF"/>
                </a:solidFill>
                <a:ln w="9525">
                  <a:noFill/>
                  <a:miter lim="800000"/>
                  <a:headEnd/>
                  <a:tailEnd/>
                </a:ln>
              </p:spPr>
              <p:txBody>
                <a:bodyPr/>
                <a:lstStyle/>
                <a:p>
                  <a:endParaRPr lang="ja-JP" altLang="en-US"/>
                </a:p>
              </p:txBody>
            </p:sp>
            <p:sp>
              <p:nvSpPr>
                <p:cNvPr id="12550" name="Rectangle 449"/>
                <p:cNvSpPr>
                  <a:spLocks noChangeArrowheads="1"/>
                </p:cNvSpPr>
                <p:nvPr/>
              </p:nvSpPr>
              <p:spPr bwMode="auto">
                <a:xfrm>
                  <a:off x="2107" y="1805"/>
                  <a:ext cx="61" cy="4"/>
                </a:xfrm>
                <a:prstGeom prst="rect">
                  <a:avLst/>
                </a:prstGeom>
                <a:solidFill>
                  <a:srgbClr val="64ABFF"/>
                </a:solidFill>
                <a:ln w="9525">
                  <a:noFill/>
                  <a:miter lim="800000"/>
                  <a:headEnd/>
                  <a:tailEnd/>
                </a:ln>
              </p:spPr>
              <p:txBody>
                <a:bodyPr/>
                <a:lstStyle/>
                <a:p>
                  <a:endParaRPr lang="ja-JP" altLang="en-US"/>
                </a:p>
              </p:txBody>
            </p:sp>
            <p:sp>
              <p:nvSpPr>
                <p:cNvPr id="12551" name="Rectangle 450"/>
                <p:cNvSpPr>
                  <a:spLocks noChangeArrowheads="1"/>
                </p:cNvSpPr>
                <p:nvPr/>
              </p:nvSpPr>
              <p:spPr bwMode="auto">
                <a:xfrm>
                  <a:off x="2107" y="1809"/>
                  <a:ext cx="61" cy="4"/>
                </a:xfrm>
                <a:prstGeom prst="rect">
                  <a:avLst/>
                </a:prstGeom>
                <a:solidFill>
                  <a:srgbClr val="5FA9FF"/>
                </a:solidFill>
                <a:ln w="9525">
                  <a:noFill/>
                  <a:miter lim="800000"/>
                  <a:headEnd/>
                  <a:tailEnd/>
                </a:ln>
              </p:spPr>
              <p:txBody>
                <a:bodyPr/>
                <a:lstStyle/>
                <a:p>
                  <a:endParaRPr lang="ja-JP" altLang="en-US"/>
                </a:p>
              </p:txBody>
            </p:sp>
            <p:sp>
              <p:nvSpPr>
                <p:cNvPr id="12552" name="Rectangle 451"/>
                <p:cNvSpPr>
                  <a:spLocks noChangeArrowheads="1"/>
                </p:cNvSpPr>
                <p:nvPr/>
              </p:nvSpPr>
              <p:spPr bwMode="auto">
                <a:xfrm>
                  <a:off x="2107" y="1813"/>
                  <a:ext cx="61" cy="5"/>
                </a:xfrm>
                <a:prstGeom prst="rect">
                  <a:avLst/>
                </a:prstGeom>
                <a:solidFill>
                  <a:srgbClr val="5BA7FF"/>
                </a:solidFill>
                <a:ln w="9525">
                  <a:noFill/>
                  <a:miter lim="800000"/>
                  <a:headEnd/>
                  <a:tailEnd/>
                </a:ln>
              </p:spPr>
              <p:txBody>
                <a:bodyPr/>
                <a:lstStyle/>
                <a:p>
                  <a:endParaRPr lang="ja-JP" altLang="en-US"/>
                </a:p>
              </p:txBody>
            </p:sp>
            <p:sp>
              <p:nvSpPr>
                <p:cNvPr id="12553" name="Rectangle 452"/>
                <p:cNvSpPr>
                  <a:spLocks noChangeArrowheads="1"/>
                </p:cNvSpPr>
                <p:nvPr/>
              </p:nvSpPr>
              <p:spPr bwMode="auto">
                <a:xfrm>
                  <a:off x="2107" y="1818"/>
                  <a:ext cx="61" cy="4"/>
                </a:xfrm>
                <a:prstGeom prst="rect">
                  <a:avLst/>
                </a:prstGeom>
                <a:solidFill>
                  <a:srgbClr val="55A5FF"/>
                </a:solidFill>
                <a:ln w="9525">
                  <a:noFill/>
                  <a:miter lim="800000"/>
                  <a:headEnd/>
                  <a:tailEnd/>
                </a:ln>
              </p:spPr>
              <p:txBody>
                <a:bodyPr/>
                <a:lstStyle/>
                <a:p>
                  <a:endParaRPr lang="ja-JP" altLang="en-US"/>
                </a:p>
              </p:txBody>
            </p:sp>
            <p:sp>
              <p:nvSpPr>
                <p:cNvPr id="12554" name="Rectangle 453"/>
                <p:cNvSpPr>
                  <a:spLocks noChangeArrowheads="1"/>
                </p:cNvSpPr>
                <p:nvPr/>
              </p:nvSpPr>
              <p:spPr bwMode="auto">
                <a:xfrm>
                  <a:off x="2107" y="1822"/>
                  <a:ext cx="61" cy="4"/>
                </a:xfrm>
                <a:prstGeom prst="rect">
                  <a:avLst/>
                </a:prstGeom>
                <a:solidFill>
                  <a:srgbClr val="51A3FF"/>
                </a:solidFill>
                <a:ln w="9525">
                  <a:noFill/>
                  <a:miter lim="800000"/>
                  <a:headEnd/>
                  <a:tailEnd/>
                </a:ln>
              </p:spPr>
              <p:txBody>
                <a:bodyPr/>
                <a:lstStyle/>
                <a:p>
                  <a:endParaRPr lang="ja-JP" altLang="en-US"/>
                </a:p>
              </p:txBody>
            </p:sp>
            <p:sp>
              <p:nvSpPr>
                <p:cNvPr id="12555" name="Rectangle 454"/>
                <p:cNvSpPr>
                  <a:spLocks noChangeArrowheads="1"/>
                </p:cNvSpPr>
                <p:nvPr/>
              </p:nvSpPr>
              <p:spPr bwMode="auto">
                <a:xfrm>
                  <a:off x="2107" y="1826"/>
                  <a:ext cx="61" cy="4"/>
                </a:xfrm>
                <a:prstGeom prst="rect">
                  <a:avLst/>
                </a:prstGeom>
                <a:solidFill>
                  <a:srgbClr val="4DA1FF"/>
                </a:solidFill>
                <a:ln w="9525">
                  <a:noFill/>
                  <a:miter lim="800000"/>
                  <a:headEnd/>
                  <a:tailEnd/>
                </a:ln>
              </p:spPr>
              <p:txBody>
                <a:bodyPr/>
                <a:lstStyle/>
                <a:p>
                  <a:endParaRPr lang="ja-JP" altLang="en-US"/>
                </a:p>
              </p:txBody>
            </p:sp>
            <p:sp>
              <p:nvSpPr>
                <p:cNvPr id="12556" name="Rectangle 455"/>
                <p:cNvSpPr>
                  <a:spLocks noChangeArrowheads="1"/>
                </p:cNvSpPr>
                <p:nvPr/>
              </p:nvSpPr>
              <p:spPr bwMode="auto">
                <a:xfrm>
                  <a:off x="2107" y="1830"/>
                  <a:ext cx="61" cy="4"/>
                </a:xfrm>
                <a:prstGeom prst="rect">
                  <a:avLst/>
                </a:prstGeom>
                <a:solidFill>
                  <a:srgbClr val="49A0FF"/>
                </a:solidFill>
                <a:ln w="9525">
                  <a:noFill/>
                  <a:miter lim="800000"/>
                  <a:headEnd/>
                  <a:tailEnd/>
                </a:ln>
              </p:spPr>
              <p:txBody>
                <a:bodyPr/>
                <a:lstStyle/>
                <a:p>
                  <a:endParaRPr lang="ja-JP" altLang="en-US"/>
                </a:p>
              </p:txBody>
            </p:sp>
            <p:sp>
              <p:nvSpPr>
                <p:cNvPr id="12557" name="Rectangle 456"/>
                <p:cNvSpPr>
                  <a:spLocks noChangeArrowheads="1"/>
                </p:cNvSpPr>
                <p:nvPr/>
              </p:nvSpPr>
              <p:spPr bwMode="auto">
                <a:xfrm>
                  <a:off x="2107" y="1834"/>
                  <a:ext cx="61" cy="4"/>
                </a:xfrm>
                <a:prstGeom prst="rect">
                  <a:avLst/>
                </a:prstGeom>
                <a:solidFill>
                  <a:srgbClr val="459EFF"/>
                </a:solidFill>
                <a:ln w="9525">
                  <a:noFill/>
                  <a:miter lim="800000"/>
                  <a:headEnd/>
                  <a:tailEnd/>
                </a:ln>
              </p:spPr>
              <p:txBody>
                <a:bodyPr/>
                <a:lstStyle/>
                <a:p>
                  <a:endParaRPr lang="ja-JP" altLang="en-US"/>
                </a:p>
              </p:txBody>
            </p:sp>
            <p:sp>
              <p:nvSpPr>
                <p:cNvPr id="12558" name="Rectangle 457"/>
                <p:cNvSpPr>
                  <a:spLocks noChangeArrowheads="1"/>
                </p:cNvSpPr>
                <p:nvPr/>
              </p:nvSpPr>
              <p:spPr bwMode="auto">
                <a:xfrm>
                  <a:off x="2107" y="1838"/>
                  <a:ext cx="61" cy="4"/>
                </a:xfrm>
                <a:prstGeom prst="rect">
                  <a:avLst/>
                </a:prstGeom>
                <a:solidFill>
                  <a:srgbClr val="429DFF"/>
                </a:solidFill>
                <a:ln w="9525">
                  <a:noFill/>
                  <a:miter lim="800000"/>
                  <a:headEnd/>
                  <a:tailEnd/>
                </a:ln>
              </p:spPr>
              <p:txBody>
                <a:bodyPr/>
                <a:lstStyle/>
                <a:p>
                  <a:endParaRPr lang="ja-JP" altLang="en-US"/>
                </a:p>
              </p:txBody>
            </p:sp>
            <p:sp>
              <p:nvSpPr>
                <p:cNvPr id="12559" name="Rectangle 458"/>
                <p:cNvSpPr>
                  <a:spLocks noChangeArrowheads="1"/>
                </p:cNvSpPr>
                <p:nvPr/>
              </p:nvSpPr>
              <p:spPr bwMode="auto">
                <a:xfrm>
                  <a:off x="2107" y="1842"/>
                  <a:ext cx="61" cy="4"/>
                </a:xfrm>
                <a:prstGeom prst="rect">
                  <a:avLst/>
                </a:prstGeom>
                <a:solidFill>
                  <a:srgbClr val="3F9CFF"/>
                </a:solidFill>
                <a:ln w="9525">
                  <a:noFill/>
                  <a:miter lim="800000"/>
                  <a:headEnd/>
                  <a:tailEnd/>
                </a:ln>
              </p:spPr>
              <p:txBody>
                <a:bodyPr/>
                <a:lstStyle/>
                <a:p>
                  <a:endParaRPr lang="ja-JP" altLang="en-US"/>
                </a:p>
              </p:txBody>
            </p:sp>
            <p:sp>
              <p:nvSpPr>
                <p:cNvPr id="12560" name="Rectangle 459"/>
                <p:cNvSpPr>
                  <a:spLocks noChangeArrowheads="1"/>
                </p:cNvSpPr>
                <p:nvPr/>
              </p:nvSpPr>
              <p:spPr bwMode="auto">
                <a:xfrm>
                  <a:off x="2107" y="1846"/>
                  <a:ext cx="61" cy="4"/>
                </a:xfrm>
                <a:prstGeom prst="rect">
                  <a:avLst/>
                </a:prstGeom>
                <a:solidFill>
                  <a:srgbClr val="3C9BFF"/>
                </a:solidFill>
                <a:ln w="9525">
                  <a:noFill/>
                  <a:miter lim="800000"/>
                  <a:headEnd/>
                  <a:tailEnd/>
                </a:ln>
              </p:spPr>
              <p:txBody>
                <a:bodyPr/>
                <a:lstStyle/>
                <a:p>
                  <a:endParaRPr lang="ja-JP" altLang="en-US"/>
                </a:p>
              </p:txBody>
            </p:sp>
            <p:sp>
              <p:nvSpPr>
                <p:cNvPr id="12561" name="Rectangle 460"/>
                <p:cNvSpPr>
                  <a:spLocks noChangeArrowheads="1"/>
                </p:cNvSpPr>
                <p:nvPr/>
              </p:nvSpPr>
              <p:spPr bwMode="auto">
                <a:xfrm>
                  <a:off x="2107" y="1850"/>
                  <a:ext cx="61" cy="4"/>
                </a:xfrm>
                <a:prstGeom prst="rect">
                  <a:avLst/>
                </a:prstGeom>
                <a:solidFill>
                  <a:srgbClr val="399AFF"/>
                </a:solidFill>
                <a:ln w="9525">
                  <a:noFill/>
                  <a:miter lim="800000"/>
                  <a:headEnd/>
                  <a:tailEnd/>
                </a:ln>
              </p:spPr>
              <p:txBody>
                <a:bodyPr/>
                <a:lstStyle/>
                <a:p>
                  <a:endParaRPr lang="ja-JP" altLang="en-US"/>
                </a:p>
              </p:txBody>
            </p:sp>
            <p:sp>
              <p:nvSpPr>
                <p:cNvPr id="12562" name="Rectangle 461"/>
                <p:cNvSpPr>
                  <a:spLocks noChangeArrowheads="1"/>
                </p:cNvSpPr>
                <p:nvPr/>
              </p:nvSpPr>
              <p:spPr bwMode="auto">
                <a:xfrm>
                  <a:off x="2107" y="1854"/>
                  <a:ext cx="61" cy="4"/>
                </a:xfrm>
                <a:prstGeom prst="rect">
                  <a:avLst/>
                </a:prstGeom>
                <a:solidFill>
                  <a:srgbClr val="379AFF"/>
                </a:solidFill>
                <a:ln w="9525">
                  <a:noFill/>
                  <a:miter lim="800000"/>
                  <a:headEnd/>
                  <a:tailEnd/>
                </a:ln>
              </p:spPr>
              <p:txBody>
                <a:bodyPr/>
                <a:lstStyle/>
                <a:p>
                  <a:endParaRPr lang="ja-JP" altLang="en-US"/>
                </a:p>
              </p:txBody>
            </p:sp>
            <p:sp>
              <p:nvSpPr>
                <p:cNvPr id="12563" name="Rectangle 462"/>
                <p:cNvSpPr>
                  <a:spLocks noChangeArrowheads="1"/>
                </p:cNvSpPr>
                <p:nvPr/>
              </p:nvSpPr>
              <p:spPr bwMode="auto">
                <a:xfrm>
                  <a:off x="2107" y="1858"/>
                  <a:ext cx="61" cy="4"/>
                </a:xfrm>
                <a:prstGeom prst="rect">
                  <a:avLst/>
                </a:prstGeom>
                <a:solidFill>
                  <a:srgbClr val="3599FF"/>
                </a:solidFill>
                <a:ln w="9525">
                  <a:noFill/>
                  <a:miter lim="800000"/>
                  <a:headEnd/>
                  <a:tailEnd/>
                </a:ln>
              </p:spPr>
              <p:txBody>
                <a:bodyPr/>
                <a:lstStyle/>
                <a:p>
                  <a:endParaRPr lang="ja-JP" altLang="en-US"/>
                </a:p>
              </p:txBody>
            </p:sp>
            <p:sp>
              <p:nvSpPr>
                <p:cNvPr id="12564" name="Rectangle 463"/>
                <p:cNvSpPr>
                  <a:spLocks noChangeArrowheads="1"/>
                </p:cNvSpPr>
                <p:nvPr/>
              </p:nvSpPr>
              <p:spPr bwMode="auto">
                <a:xfrm>
                  <a:off x="2107" y="1862"/>
                  <a:ext cx="61" cy="4"/>
                </a:xfrm>
                <a:prstGeom prst="rect">
                  <a:avLst/>
                </a:prstGeom>
                <a:solidFill>
                  <a:srgbClr val="3399FF"/>
                </a:solidFill>
                <a:ln w="9525">
                  <a:noFill/>
                  <a:miter lim="800000"/>
                  <a:headEnd/>
                  <a:tailEnd/>
                </a:ln>
              </p:spPr>
              <p:txBody>
                <a:bodyPr/>
                <a:lstStyle/>
                <a:p>
                  <a:endParaRPr lang="ja-JP" altLang="en-US"/>
                </a:p>
              </p:txBody>
            </p:sp>
          </p:grpSp>
          <p:sp>
            <p:nvSpPr>
              <p:cNvPr id="12523" name="Rectangle 464"/>
              <p:cNvSpPr>
                <a:spLocks noChangeArrowheads="1"/>
              </p:cNvSpPr>
              <p:nvPr/>
            </p:nvSpPr>
            <p:spPr bwMode="auto">
              <a:xfrm>
                <a:off x="2107" y="1700"/>
                <a:ext cx="61" cy="166"/>
              </a:xfrm>
              <a:prstGeom prst="rect">
                <a:avLst/>
              </a:prstGeom>
              <a:noFill/>
              <a:ln w="19050" cap="rnd">
                <a:solidFill>
                  <a:srgbClr val="000000"/>
                </a:solidFill>
                <a:miter lim="800000"/>
                <a:headEnd/>
                <a:tailEnd/>
              </a:ln>
            </p:spPr>
            <p:txBody>
              <a:bodyPr/>
              <a:lstStyle/>
              <a:p>
                <a:endParaRPr lang="ja-JP" altLang="en-US"/>
              </a:p>
            </p:txBody>
          </p:sp>
        </p:grpSp>
        <p:sp>
          <p:nvSpPr>
            <p:cNvPr id="77" name="Freeform 465"/>
            <p:cNvSpPr>
              <a:spLocks/>
            </p:cNvSpPr>
            <p:nvPr/>
          </p:nvSpPr>
          <p:spPr bwMode="auto">
            <a:xfrm flipH="1">
              <a:off x="1101" y="2696"/>
              <a:ext cx="190" cy="239"/>
            </a:xfrm>
            <a:custGeom>
              <a:avLst/>
              <a:gdLst>
                <a:gd name="T0" fmla="*/ 190 w 162"/>
                <a:gd name="T1" fmla="*/ 239 h 162"/>
                <a:gd name="T2" fmla="*/ 190 w 162"/>
                <a:gd name="T3" fmla="*/ 0 h 162"/>
                <a:gd name="T4" fmla="*/ 0 w 162"/>
                <a:gd name="T5" fmla="*/ 0 h 162"/>
                <a:gd name="T6" fmla="*/ 190 w 162"/>
                <a:gd name="T7" fmla="*/ 239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162" y="162"/>
                  </a:moveTo>
                  <a:lnTo>
                    <a:pt x="162" y="0"/>
                  </a:lnTo>
                  <a:lnTo>
                    <a:pt x="0" y="0"/>
                  </a:lnTo>
                  <a:lnTo>
                    <a:pt x="162" y="162"/>
                  </a:lnTo>
                  <a:close/>
                </a:path>
              </a:pathLst>
            </a:custGeom>
            <a:solidFill>
              <a:schemeClr val="tx2">
                <a:lumMod val="20000"/>
                <a:lumOff val="80000"/>
              </a:schemeClr>
            </a:solidFill>
            <a:ln w="9525">
              <a:noFill/>
              <a:round/>
              <a:headEnd/>
              <a:tailEnd/>
            </a:ln>
          </p:spPr>
          <p:txBody>
            <a:bodyPr/>
            <a:lstStyle/>
            <a:p>
              <a:pPr>
                <a:defRPr/>
              </a:pPr>
              <a:endParaRPr lang="ja-JP" altLang="en-US"/>
            </a:p>
          </p:txBody>
        </p:sp>
        <p:sp>
          <p:nvSpPr>
            <p:cNvPr id="78" name="Freeform 466"/>
            <p:cNvSpPr>
              <a:spLocks/>
            </p:cNvSpPr>
            <p:nvPr/>
          </p:nvSpPr>
          <p:spPr bwMode="auto">
            <a:xfrm flipH="1">
              <a:off x="999" y="1360"/>
              <a:ext cx="378" cy="503"/>
            </a:xfrm>
            <a:custGeom>
              <a:avLst/>
              <a:gdLst>
                <a:gd name="T0" fmla="*/ 0 w 321"/>
                <a:gd name="T1" fmla="*/ 0 h 341"/>
                <a:gd name="T2" fmla="*/ 0 w 321"/>
                <a:gd name="T3" fmla="*/ 503 h 341"/>
                <a:gd name="T4" fmla="*/ 378 w 321"/>
                <a:gd name="T5" fmla="*/ 503 h 341"/>
                <a:gd name="T6" fmla="*/ 0 w 321"/>
                <a:gd name="T7" fmla="*/ 0 h 341"/>
                <a:gd name="T8" fmla="*/ 0 60000 65536"/>
                <a:gd name="T9" fmla="*/ 0 60000 65536"/>
                <a:gd name="T10" fmla="*/ 0 60000 65536"/>
                <a:gd name="T11" fmla="*/ 0 60000 65536"/>
                <a:gd name="T12" fmla="*/ 0 w 321"/>
                <a:gd name="T13" fmla="*/ 0 h 341"/>
                <a:gd name="T14" fmla="*/ 321 w 321"/>
                <a:gd name="T15" fmla="*/ 341 h 341"/>
              </a:gdLst>
              <a:ahLst/>
              <a:cxnLst>
                <a:cxn ang="T8">
                  <a:pos x="T0" y="T1"/>
                </a:cxn>
                <a:cxn ang="T9">
                  <a:pos x="T2" y="T3"/>
                </a:cxn>
                <a:cxn ang="T10">
                  <a:pos x="T4" y="T5"/>
                </a:cxn>
                <a:cxn ang="T11">
                  <a:pos x="T6" y="T7"/>
                </a:cxn>
              </a:cxnLst>
              <a:rect l="T12" t="T13" r="T14" b="T15"/>
              <a:pathLst>
                <a:path w="321" h="341">
                  <a:moveTo>
                    <a:pt x="0" y="0"/>
                  </a:moveTo>
                  <a:lnTo>
                    <a:pt x="0" y="341"/>
                  </a:lnTo>
                  <a:lnTo>
                    <a:pt x="321" y="341"/>
                  </a:lnTo>
                  <a:lnTo>
                    <a:pt x="0" y="0"/>
                  </a:lnTo>
                  <a:close/>
                </a:path>
              </a:pathLst>
            </a:custGeom>
            <a:solidFill>
              <a:schemeClr val="tx2">
                <a:lumMod val="20000"/>
                <a:lumOff val="80000"/>
              </a:schemeClr>
            </a:solidFill>
            <a:ln w="9525">
              <a:noFill/>
              <a:round/>
              <a:headEnd/>
              <a:tailEnd/>
            </a:ln>
          </p:spPr>
          <p:txBody>
            <a:bodyPr/>
            <a:lstStyle/>
            <a:p>
              <a:pPr>
                <a:defRPr/>
              </a:pPr>
              <a:endParaRPr lang="ja-JP" altLang="en-US"/>
            </a:p>
          </p:txBody>
        </p:sp>
        <p:grpSp>
          <p:nvGrpSpPr>
            <p:cNvPr id="12339" name="Group 467"/>
            <p:cNvGrpSpPr>
              <a:grpSpLocks/>
            </p:cNvGrpSpPr>
            <p:nvPr/>
          </p:nvGrpSpPr>
          <p:grpSpPr bwMode="auto">
            <a:xfrm flipH="1">
              <a:off x="776" y="2653"/>
              <a:ext cx="148" cy="36"/>
              <a:chOff x="2010" y="1671"/>
              <a:chExt cx="125" cy="25"/>
            </a:xfrm>
          </p:grpSpPr>
          <p:sp>
            <p:nvSpPr>
              <p:cNvPr id="12520" name="Freeform 468"/>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solidFill>
                <a:srgbClr val="808080"/>
              </a:solidFill>
              <a:ln w="9525">
                <a:noFill/>
                <a:round/>
                <a:headEnd/>
                <a:tailEnd/>
              </a:ln>
            </p:spPr>
            <p:txBody>
              <a:bodyPr/>
              <a:lstStyle/>
              <a:p>
                <a:endParaRPr lang="ja-JP" altLang="en-US"/>
              </a:p>
            </p:txBody>
          </p:sp>
          <p:sp>
            <p:nvSpPr>
              <p:cNvPr id="12521" name="Freeform 469"/>
              <p:cNvSpPr>
                <a:spLocks/>
              </p:cNvSpPr>
              <p:nvPr/>
            </p:nvSpPr>
            <p:spPr bwMode="auto">
              <a:xfrm>
                <a:off x="2010" y="1671"/>
                <a:ext cx="125" cy="25"/>
              </a:xfrm>
              <a:custGeom>
                <a:avLst/>
                <a:gdLst>
                  <a:gd name="T0" fmla="*/ 0 w 31"/>
                  <a:gd name="T1" fmla="*/ 31321 h 6"/>
                  <a:gd name="T2" fmla="*/ 21448 w 31"/>
                  <a:gd name="T3" fmla="*/ 0 h 6"/>
                  <a:gd name="T4" fmla="*/ 42548 w 31"/>
                  <a:gd name="T5" fmla="*/ 31321 h 6"/>
                  <a:gd name="T6" fmla="*/ 69230 w 31"/>
                  <a:gd name="T7" fmla="*/ 0 h 6"/>
                  <a:gd name="T8" fmla="*/ 90677 w 31"/>
                  <a:gd name="T9" fmla="*/ 31321 h 6"/>
                  <a:gd name="T10" fmla="*/ 111847 w 31"/>
                  <a:gd name="T11" fmla="*/ 0 h 6"/>
                  <a:gd name="T12" fmla="*/ 133226 w 31"/>
                  <a:gd name="T13" fmla="*/ 31321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6"/>
                    </a:moveTo>
                    <a:cubicBezTo>
                      <a:pt x="2" y="3"/>
                      <a:pt x="3" y="0"/>
                      <a:pt x="5" y="0"/>
                    </a:cubicBezTo>
                    <a:cubicBezTo>
                      <a:pt x="7" y="0"/>
                      <a:pt x="9" y="6"/>
                      <a:pt x="10" y="6"/>
                    </a:cubicBezTo>
                    <a:cubicBezTo>
                      <a:pt x="12" y="6"/>
                      <a:pt x="14" y="0"/>
                      <a:pt x="16" y="0"/>
                    </a:cubicBezTo>
                    <a:cubicBezTo>
                      <a:pt x="17" y="0"/>
                      <a:pt x="19" y="6"/>
                      <a:pt x="21" y="6"/>
                    </a:cubicBezTo>
                    <a:cubicBezTo>
                      <a:pt x="23" y="6"/>
                      <a:pt x="24" y="0"/>
                      <a:pt x="26" y="0"/>
                    </a:cubicBezTo>
                    <a:cubicBezTo>
                      <a:pt x="28" y="0"/>
                      <a:pt x="30" y="3"/>
                      <a:pt x="31" y="6"/>
                    </a:cubicBezTo>
                  </a:path>
                </a:pathLst>
              </a:custGeom>
              <a:noFill/>
              <a:ln w="19050" cap="flat">
                <a:solidFill>
                  <a:srgbClr val="000000"/>
                </a:solidFill>
                <a:prstDash val="solid"/>
                <a:round/>
                <a:headEnd/>
                <a:tailEnd/>
              </a:ln>
            </p:spPr>
            <p:txBody>
              <a:bodyPr/>
              <a:lstStyle/>
              <a:p>
                <a:endParaRPr lang="ja-JP" altLang="en-US"/>
              </a:p>
            </p:txBody>
          </p:sp>
        </p:grpSp>
        <p:grpSp>
          <p:nvGrpSpPr>
            <p:cNvPr id="12340" name="Group 470"/>
            <p:cNvGrpSpPr>
              <a:grpSpLocks/>
            </p:cNvGrpSpPr>
            <p:nvPr/>
          </p:nvGrpSpPr>
          <p:grpSpPr bwMode="auto">
            <a:xfrm flipH="1">
              <a:off x="776" y="2947"/>
              <a:ext cx="148" cy="37"/>
              <a:chOff x="2010" y="1870"/>
              <a:chExt cx="125" cy="25"/>
            </a:xfrm>
          </p:grpSpPr>
          <p:sp>
            <p:nvSpPr>
              <p:cNvPr id="12518" name="Freeform 471"/>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solidFill>
                <a:srgbClr val="808080"/>
              </a:solidFill>
              <a:ln w="9525">
                <a:noFill/>
                <a:round/>
                <a:headEnd/>
                <a:tailEnd/>
              </a:ln>
            </p:spPr>
            <p:txBody>
              <a:bodyPr/>
              <a:lstStyle/>
              <a:p>
                <a:endParaRPr lang="ja-JP" altLang="en-US"/>
              </a:p>
            </p:txBody>
          </p:sp>
          <p:sp>
            <p:nvSpPr>
              <p:cNvPr id="12519" name="Freeform 472"/>
              <p:cNvSpPr>
                <a:spLocks/>
              </p:cNvSpPr>
              <p:nvPr/>
            </p:nvSpPr>
            <p:spPr bwMode="auto">
              <a:xfrm>
                <a:off x="2010" y="1870"/>
                <a:ext cx="125" cy="25"/>
              </a:xfrm>
              <a:custGeom>
                <a:avLst/>
                <a:gdLst>
                  <a:gd name="T0" fmla="*/ 0 w 31"/>
                  <a:gd name="T1" fmla="*/ 0 h 6"/>
                  <a:gd name="T2" fmla="*/ 21448 w 31"/>
                  <a:gd name="T3" fmla="*/ 31321 h 6"/>
                  <a:gd name="T4" fmla="*/ 42548 w 31"/>
                  <a:gd name="T5" fmla="*/ 0 h 6"/>
                  <a:gd name="T6" fmla="*/ 69230 w 31"/>
                  <a:gd name="T7" fmla="*/ 31321 h 6"/>
                  <a:gd name="T8" fmla="*/ 90677 w 31"/>
                  <a:gd name="T9" fmla="*/ 0 h 6"/>
                  <a:gd name="T10" fmla="*/ 111847 w 31"/>
                  <a:gd name="T11" fmla="*/ 31321 h 6"/>
                  <a:gd name="T12" fmla="*/ 133226 w 31"/>
                  <a:gd name="T13" fmla="*/ 0 h 6"/>
                  <a:gd name="T14" fmla="*/ 0 60000 65536"/>
                  <a:gd name="T15" fmla="*/ 0 60000 65536"/>
                  <a:gd name="T16" fmla="*/ 0 60000 65536"/>
                  <a:gd name="T17" fmla="*/ 0 60000 65536"/>
                  <a:gd name="T18" fmla="*/ 0 60000 65536"/>
                  <a:gd name="T19" fmla="*/ 0 60000 65536"/>
                  <a:gd name="T20" fmla="*/ 0 60000 65536"/>
                  <a:gd name="T21" fmla="*/ 0 w 31"/>
                  <a:gd name="T22" fmla="*/ 0 h 6"/>
                  <a:gd name="T23" fmla="*/ 31 w 3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6">
                    <a:moveTo>
                      <a:pt x="0" y="0"/>
                    </a:moveTo>
                    <a:cubicBezTo>
                      <a:pt x="2" y="3"/>
                      <a:pt x="3" y="6"/>
                      <a:pt x="5" y="6"/>
                    </a:cubicBezTo>
                    <a:cubicBezTo>
                      <a:pt x="7" y="6"/>
                      <a:pt x="9" y="0"/>
                      <a:pt x="10" y="0"/>
                    </a:cubicBezTo>
                    <a:cubicBezTo>
                      <a:pt x="12" y="0"/>
                      <a:pt x="14" y="6"/>
                      <a:pt x="16" y="6"/>
                    </a:cubicBezTo>
                    <a:cubicBezTo>
                      <a:pt x="17" y="6"/>
                      <a:pt x="19" y="0"/>
                      <a:pt x="21" y="0"/>
                    </a:cubicBezTo>
                    <a:cubicBezTo>
                      <a:pt x="23" y="0"/>
                      <a:pt x="24" y="6"/>
                      <a:pt x="26" y="6"/>
                    </a:cubicBezTo>
                    <a:cubicBezTo>
                      <a:pt x="28" y="6"/>
                      <a:pt x="30" y="3"/>
                      <a:pt x="31" y="0"/>
                    </a:cubicBezTo>
                  </a:path>
                </a:pathLst>
              </a:custGeom>
              <a:noFill/>
              <a:ln w="19050" cap="flat">
                <a:solidFill>
                  <a:srgbClr val="000000"/>
                </a:solidFill>
                <a:prstDash val="solid"/>
                <a:round/>
                <a:headEnd/>
                <a:tailEnd/>
              </a:ln>
            </p:spPr>
            <p:txBody>
              <a:bodyPr/>
              <a:lstStyle/>
              <a:p>
                <a:endParaRPr lang="ja-JP" altLang="en-US"/>
              </a:p>
            </p:txBody>
          </p:sp>
        </p:grpSp>
        <p:sp>
          <p:nvSpPr>
            <p:cNvPr id="12341" name="Line 473"/>
            <p:cNvSpPr>
              <a:spLocks noChangeShapeType="1"/>
            </p:cNvSpPr>
            <p:nvPr/>
          </p:nvSpPr>
          <p:spPr bwMode="auto">
            <a:xfrm flipH="1">
              <a:off x="1890" y="1324"/>
              <a:ext cx="0" cy="594"/>
            </a:xfrm>
            <a:prstGeom prst="line">
              <a:avLst/>
            </a:prstGeom>
            <a:noFill/>
            <a:ln w="63500">
              <a:solidFill>
                <a:srgbClr val="FF0000"/>
              </a:solidFill>
              <a:round/>
              <a:headEnd/>
              <a:tailEnd/>
            </a:ln>
          </p:spPr>
          <p:txBody>
            <a:bodyPr/>
            <a:lstStyle/>
            <a:p>
              <a:endParaRPr lang="ja-JP" altLang="en-US"/>
            </a:p>
          </p:txBody>
        </p:sp>
        <p:grpSp>
          <p:nvGrpSpPr>
            <p:cNvPr id="12342" name="Group 474"/>
            <p:cNvGrpSpPr>
              <a:grpSpLocks/>
            </p:cNvGrpSpPr>
            <p:nvPr/>
          </p:nvGrpSpPr>
          <p:grpSpPr bwMode="auto">
            <a:xfrm flipH="1">
              <a:off x="1640" y="1432"/>
              <a:ext cx="201" cy="41"/>
              <a:chOff x="1230" y="843"/>
              <a:chExt cx="171" cy="28"/>
            </a:xfrm>
          </p:grpSpPr>
          <p:sp>
            <p:nvSpPr>
              <p:cNvPr id="12512" name="Freeform 475"/>
              <p:cNvSpPr>
                <a:spLocks/>
              </p:cNvSpPr>
              <p:nvPr/>
            </p:nvSpPr>
            <p:spPr bwMode="auto">
              <a:xfrm>
                <a:off x="1230" y="843"/>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513" name="Freeform 476"/>
              <p:cNvSpPr>
                <a:spLocks/>
              </p:cNvSpPr>
              <p:nvPr/>
            </p:nvSpPr>
            <p:spPr bwMode="auto">
              <a:xfrm>
                <a:off x="1258"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514" name="Freeform 477"/>
              <p:cNvSpPr>
                <a:spLocks/>
              </p:cNvSpPr>
              <p:nvPr/>
            </p:nvSpPr>
            <p:spPr bwMode="auto">
              <a:xfrm>
                <a:off x="1287"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2515" name="Freeform 478"/>
              <p:cNvSpPr>
                <a:spLocks/>
              </p:cNvSpPr>
              <p:nvPr/>
            </p:nvSpPr>
            <p:spPr bwMode="auto">
              <a:xfrm>
                <a:off x="1315" y="855"/>
                <a:ext cx="29" cy="16"/>
              </a:xfrm>
              <a:custGeom>
                <a:avLst/>
                <a:gdLst>
                  <a:gd name="T0" fmla="*/ 35339 w 7"/>
                  <a:gd name="T1" fmla="*/ 0 h 4"/>
                  <a:gd name="T2" fmla="*/ 35339 w 7"/>
                  <a:gd name="T3" fmla="*/ 4096 h 4"/>
                  <a:gd name="T4" fmla="*/ 20615 w 7"/>
                  <a:gd name="T5" fmla="*/ 16384 h 4"/>
                  <a:gd name="T6" fmla="*/ 0 w 7"/>
                  <a:gd name="T7" fmla="*/ 409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2516" name="Freeform 479"/>
              <p:cNvSpPr>
                <a:spLocks/>
              </p:cNvSpPr>
              <p:nvPr/>
            </p:nvSpPr>
            <p:spPr bwMode="auto">
              <a:xfrm>
                <a:off x="1344" y="843"/>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517" name="Freeform 480"/>
              <p:cNvSpPr>
                <a:spLocks/>
              </p:cNvSpPr>
              <p:nvPr/>
            </p:nvSpPr>
            <p:spPr bwMode="auto">
              <a:xfrm>
                <a:off x="1372" y="855"/>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2343" name="Group 481"/>
            <p:cNvGrpSpPr>
              <a:grpSpLocks/>
            </p:cNvGrpSpPr>
            <p:nvPr/>
          </p:nvGrpSpPr>
          <p:grpSpPr bwMode="auto">
            <a:xfrm flipH="1">
              <a:off x="1579" y="1403"/>
              <a:ext cx="81" cy="101"/>
              <a:chOff x="1384" y="823"/>
              <a:chExt cx="69" cy="69"/>
            </a:xfrm>
          </p:grpSpPr>
          <p:sp>
            <p:nvSpPr>
              <p:cNvPr id="12510" name="Line 482"/>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2511" name="Freeform 483"/>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2344" name="Group 484"/>
            <p:cNvGrpSpPr>
              <a:grpSpLocks/>
            </p:cNvGrpSpPr>
            <p:nvPr/>
          </p:nvGrpSpPr>
          <p:grpSpPr bwMode="auto">
            <a:xfrm flipH="1">
              <a:off x="1640" y="1541"/>
              <a:ext cx="201" cy="48"/>
              <a:chOff x="1230" y="916"/>
              <a:chExt cx="171" cy="33"/>
            </a:xfrm>
          </p:grpSpPr>
          <p:sp>
            <p:nvSpPr>
              <p:cNvPr id="12504" name="Freeform 485"/>
              <p:cNvSpPr>
                <a:spLocks/>
              </p:cNvSpPr>
              <p:nvPr/>
            </p:nvSpPr>
            <p:spPr bwMode="auto">
              <a:xfrm>
                <a:off x="1230"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505" name="Freeform 486"/>
              <p:cNvSpPr>
                <a:spLocks/>
              </p:cNvSpPr>
              <p:nvPr/>
            </p:nvSpPr>
            <p:spPr bwMode="auto">
              <a:xfrm>
                <a:off x="1258"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506" name="Freeform 487"/>
              <p:cNvSpPr>
                <a:spLocks/>
              </p:cNvSpPr>
              <p:nvPr/>
            </p:nvSpPr>
            <p:spPr bwMode="auto">
              <a:xfrm>
                <a:off x="1287" y="920"/>
                <a:ext cx="28" cy="12"/>
              </a:xfrm>
              <a:custGeom>
                <a:avLst/>
                <a:gdLst>
                  <a:gd name="T0" fmla="*/ 0 w 7"/>
                  <a:gd name="T1" fmla="*/ 12288 h 3"/>
                  <a:gd name="T2" fmla="*/ 16384 w 7"/>
                  <a:gd name="T3" fmla="*/ 0 h 3"/>
                  <a:gd name="T4" fmla="*/ 28672 w 7"/>
                  <a:gd name="T5" fmla="*/ 1228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507" name="Freeform 488"/>
              <p:cNvSpPr>
                <a:spLocks/>
              </p:cNvSpPr>
              <p:nvPr/>
            </p:nvSpPr>
            <p:spPr bwMode="auto">
              <a:xfrm>
                <a:off x="1315"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508" name="Freeform 489"/>
              <p:cNvSpPr>
                <a:spLocks/>
              </p:cNvSpPr>
              <p:nvPr/>
            </p:nvSpPr>
            <p:spPr bwMode="auto">
              <a:xfrm>
                <a:off x="1344" y="916"/>
                <a:ext cx="28" cy="16"/>
              </a:xfrm>
              <a:custGeom>
                <a:avLst/>
                <a:gdLst>
                  <a:gd name="T0" fmla="*/ 0 w 7"/>
                  <a:gd name="T1" fmla="*/ 16384 h 4"/>
                  <a:gd name="T2" fmla="*/ 16384 w 7"/>
                  <a:gd name="T3" fmla="*/ 0 h 4"/>
                  <a:gd name="T4" fmla="*/ 28672 w 7"/>
                  <a:gd name="T5" fmla="*/ 1638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509" name="Freeform 490"/>
              <p:cNvSpPr>
                <a:spLocks/>
              </p:cNvSpPr>
              <p:nvPr/>
            </p:nvSpPr>
            <p:spPr bwMode="auto">
              <a:xfrm>
                <a:off x="1372" y="932"/>
                <a:ext cx="29" cy="17"/>
              </a:xfrm>
              <a:custGeom>
                <a:avLst/>
                <a:gdLst>
                  <a:gd name="T0" fmla="*/ 35339 w 7"/>
                  <a:gd name="T1" fmla="*/ 0 h 4"/>
                  <a:gd name="T2" fmla="*/ 35339 w 7"/>
                  <a:gd name="T3" fmla="*/ 0 h 4"/>
                  <a:gd name="T4" fmla="*/ 20615 w 7"/>
                  <a:gd name="T5" fmla="*/ 23481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2345" name="Group 491"/>
            <p:cNvGrpSpPr>
              <a:grpSpLocks/>
            </p:cNvGrpSpPr>
            <p:nvPr/>
          </p:nvGrpSpPr>
          <p:grpSpPr bwMode="auto">
            <a:xfrm flipH="1">
              <a:off x="1579" y="1517"/>
              <a:ext cx="81" cy="102"/>
              <a:chOff x="1384" y="900"/>
              <a:chExt cx="69" cy="69"/>
            </a:xfrm>
          </p:grpSpPr>
          <p:sp>
            <p:nvSpPr>
              <p:cNvPr id="12502" name="Line 492"/>
              <p:cNvSpPr>
                <a:spLocks noChangeShapeType="1"/>
              </p:cNvSpPr>
              <p:nvPr/>
            </p:nvSpPr>
            <p:spPr bwMode="auto">
              <a:xfrm>
                <a:off x="1449" y="932"/>
                <a:ext cx="1" cy="1"/>
              </a:xfrm>
              <a:prstGeom prst="line">
                <a:avLst/>
              </a:prstGeom>
              <a:noFill/>
              <a:ln w="19050">
                <a:solidFill>
                  <a:srgbClr val="FF6600"/>
                </a:solidFill>
                <a:round/>
                <a:headEnd/>
                <a:tailEnd/>
              </a:ln>
            </p:spPr>
            <p:txBody>
              <a:bodyPr/>
              <a:lstStyle/>
              <a:p>
                <a:endParaRPr lang="ja-JP" altLang="en-US"/>
              </a:p>
            </p:txBody>
          </p:sp>
          <p:sp>
            <p:nvSpPr>
              <p:cNvPr id="12503" name="Freeform 493"/>
              <p:cNvSpPr>
                <a:spLocks/>
              </p:cNvSpPr>
              <p:nvPr/>
            </p:nvSpPr>
            <p:spPr bwMode="auto">
              <a:xfrm>
                <a:off x="1384" y="900"/>
                <a:ext cx="69" cy="69"/>
              </a:xfrm>
              <a:custGeom>
                <a:avLst/>
                <a:gdLst>
                  <a:gd name="T0" fmla="*/ 0 w 69"/>
                  <a:gd name="T1" fmla="*/ 69 h 69"/>
                  <a:gd name="T2" fmla="*/ 69 w 69"/>
                  <a:gd name="T3" fmla="*/ 36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6"/>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2346" name="Group 494"/>
            <p:cNvGrpSpPr>
              <a:grpSpLocks/>
            </p:cNvGrpSpPr>
            <p:nvPr/>
          </p:nvGrpSpPr>
          <p:grpSpPr bwMode="auto">
            <a:xfrm flipH="1">
              <a:off x="1640" y="1653"/>
              <a:ext cx="201" cy="44"/>
              <a:chOff x="1230" y="993"/>
              <a:chExt cx="171" cy="29"/>
            </a:xfrm>
          </p:grpSpPr>
          <p:sp>
            <p:nvSpPr>
              <p:cNvPr id="12496" name="Freeform 495"/>
              <p:cNvSpPr>
                <a:spLocks/>
              </p:cNvSpPr>
              <p:nvPr/>
            </p:nvSpPr>
            <p:spPr bwMode="auto">
              <a:xfrm>
                <a:off x="1230"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497" name="Freeform 496"/>
              <p:cNvSpPr>
                <a:spLocks/>
              </p:cNvSpPr>
              <p:nvPr/>
            </p:nvSpPr>
            <p:spPr bwMode="auto">
              <a:xfrm>
                <a:off x="1258"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498" name="Freeform 497"/>
              <p:cNvSpPr>
                <a:spLocks/>
              </p:cNvSpPr>
              <p:nvPr/>
            </p:nvSpPr>
            <p:spPr bwMode="auto">
              <a:xfrm>
                <a:off x="1287"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499" name="Freeform 498"/>
              <p:cNvSpPr>
                <a:spLocks/>
              </p:cNvSpPr>
              <p:nvPr/>
            </p:nvSpPr>
            <p:spPr bwMode="auto">
              <a:xfrm>
                <a:off x="1315"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500" name="Freeform 499"/>
              <p:cNvSpPr>
                <a:spLocks/>
              </p:cNvSpPr>
              <p:nvPr/>
            </p:nvSpPr>
            <p:spPr bwMode="auto">
              <a:xfrm>
                <a:off x="1344" y="993"/>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501" name="Freeform 500"/>
              <p:cNvSpPr>
                <a:spLocks/>
              </p:cNvSpPr>
              <p:nvPr/>
            </p:nvSpPr>
            <p:spPr bwMode="auto">
              <a:xfrm>
                <a:off x="1372" y="1005"/>
                <a:ext cx="29" cy="17"/>
              </a:xfrm>
              <a:custGeom>
                <a:avLst/>
                <a:gdLst>
                  <a:gd name="T0" fmla="*/ 35339 w 7"/>
                  <a:gd name="T1" fmla="*/ 0 h 4"/>
                  <a:gd name="T2" fmla="*/ 35339 w 7"/>
                  <a:gd name="T3" fmla="*/ 5525 h 4"/>
                  <a:gd name="T4" fmla="*/ 20615 w 7"/>
                  <a:gd name="T5" fmla="*/ 23481 h 4"/>
                  <a:gd name="T6" fmla="*/ 0 w 7"/>
                  <a:gd name="T7" fmla="*/ 5525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grpSp>
        <p:grpSp>
          <p:nvGrpSpPr>
            <p:cNvPr id="12347" name="Group 501"/>
            <p:cNvGrpSpPr>
              <a:grpSpLocks/>
            </p:cNvGrpSpPr>
            <p:nvPr/>
          </p:nvGrpSpPr>
          <p:grpSpPr bwMode="auto">
            <a:xfrm flipH="1">
              <a:off x="1579" y="1629"/>
              <a:ext cx="81" cy="102"/>
              <a:chOff x="1384" y="977"/>
              <a:chExt cx="69" cy="69"/>
            </a:xfrm>
          </p:grpSpPr>
          <p:sp>
            <p:nvSpPr>
              <p:cNvPr id="12494" name="Line 502"/>
              <p:cNvSpPr>
                <a:spLocks noChangeShapeType="1"/>
              </p:cNvSpPr>
              <p:nvPr/>
            </p:nvSpPr>
            <p:spPr bwMode="auto">
              <a:xfrm>
                <a:off x="1449" y="1010"/>
                <a:ext cx="1" cy="1"/>
              </a:xfrm>
              <a:prstGeom prst="line">
                <a:avLst/>
              </a:prstGeom>
              <a:noFill/>
              <a:ln w="19050">
                <a:solidFill>
                  <a:srgbClr val="FF6600"/>
                </a:solidFill>
                <a:round/>
                <a:headEnd/>
                <a:tailEnd/>
              </a:ln>
            </p:spPr>
            <p:txBody>
              <a:bodyPr/>
              <a:lstStyle/>
              <a:p>
                <a:endParaRPr lang="ja-JP" altLang="en-US"/>
              </a:p>
            </p:txBody>
          </p:sp>
          <p:sp>
            <p:nvSpPr>
              <p:cNvPr id="12495" name="Freeform 503"/>
              <p:cNvSpPr>
                <a:spLocks/>
              </p:cNvSpPr>
              <p:nvPr/>
            </p:nvSpPr>
            <p:spPr bwMode="auto">
              <a:xfrm>
                <a:off x="1384" y="977"/>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grpSp>
          <p:nvGrpSpPr>
            <p:cNvPr id="12348" name="Group 504"/>
            <p:cNvGrpSpPr>
              <a:grpSpLocks/>
            </p:cNvGrpSpPr>
            <p:nvPr/>
          </p:nvGrpSpPr>
          <p:grpSpPr bwMode="auto">
            <a:xfrm flipH="1">
              <a:off x="1640" y="1760"/>
              <a:ext cx="201" cy="49"/>
              <a:chOff x="1230" y="1066"/>
              <a:chExt cx="171" cy="33"/>
            </a:xfrm>
          </p:grpSpPr>
          <p:sp>
            <p:nvSpPr>
              <p:cNvPr id="12488" name="Freeform 505"/>
              <p:cNvSpPr>
                <a:spLocks/>
              </p:cNvSpPr>
              <p:nvPr/>
            </p:nvSpPr>
            <p:spPr bwMode="auto">
              <a:xfrm>
                <a:off x="1230"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489" name="Freeform 506"/>
              <p:cNvSpPr>
                <a:spLocks/>
              </p:cNvSpPr>
              <p:nvPr/>
            </p:nvSpPr>
            <p:spPr bwMode="auto">
              <a:xfrm>
                <a:off x="1258"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490" name="Freeform 507"/>
              <p:cNvSpPr>
                <a:spLocks/>
              </p:cNvSpPr>
              <p:nvPr/>
            </p:nvSpPr>
            <p:spPr bwMode="auto">
              <a:xfrm>
                <a:off x="1287" y="1070"/>
                <a:ext cx="28" cy="13"/>
              </a:xfrm>
              <a:custGeom>
                <a:avLst/>
                <a:gdLst>
                  <a:gd name="T0" fmla="*/ 0 w 7"/>
                  <a:gd name="T1" fmla="*/ 19773 h 3"/>
                  <a:gd name="T2" fmla="*/ 16384 w 7"/>
                  <a:gd name="T3" fmla="*/ 0 h 3"/>
                  <a:gd name="T4" fmla="*/ 28672 w 7"/>
                  <a:gd name="T5" fmla="*/ 19773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491" name="Freeform 508"/>
              <p:cNvSpPr>
                <a:spLocks/>
              </p:cNvSpPr>
              <p:nvPr/>
            </p:nvSpPr>
            <p:spPr bwMode="auto">
              <a:xfrm>
                <a:off x="1315"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492" name="Freeform 509"/>
              <p:cNvSpPr>
                <a:spLocks/>
              </p:cNvSpPr>
              <p:nvPr/>
            </p:nvSpPr>
            <p:spPr bwMode="auto">
              <a:xfrm>
                <a:off x="1344" y="1066"/>
                <a:ext cx="28" cy="17"/>
              </a:xfrm>
              <a:custGeom>
                <a:avLst/>
                <a:gdLst>
                  <a:gd name="T0" fmla="*/ 0 w 7"/>
                  <a:gd name="T1" fmla="*/ 23481 h 4"/>
                  <a:gd name="T2" fmla="*/ 16384 w 7"/>
                  <a:gd name="T3" fmla="*/ 0 h 4"/>
                  <a:gd name="T4" fmla="*/ 28672 w 7"/>
                  <a:gd name="T5" fmla="*/ 2348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493" name="Freeform 510"/>
              <p:cNvSpPr>
                <a:spLocks/>
              </p:cNvSpPr>
              <p:nvPr/>
            </p:nvSpPr>
            <p:spPr bwMode="auto">
              <a:xfrm>
                <a:off x="1372" y="1083"/>
                <a:ext cx="29" cy="16"/>
              </a:xfrm>
              <a:custGeom>
                <a:avLst/>
                <a:gdLst>
                  <a:gd name="T0" fmla="*/ 35339 w 7"/>
                  <a:gd name="T1" fmla="*/ 0 h 4"/>
                  <a:gd name="T2" fmla="*/ 35339 w 7"/>
                  <a:gd name="T3" fmla="*/ 0 h 4"/>
                  <a:gd name="T4" fmla="*/ 20615 w 7"/>
                  <a:gd name="T5" fmla="*/ 1638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grpSp>
          <p:nvGrpSpPr>
            <p:cNvPr id="12349" name="Group 511"/>
            <p:cNvGrpSpPr>
              <a:grpSpLocks/>
            </p:cNvGrpSpPr>
            <p:nvPr/>
          </p:nvGrpSpPr>
          <p:grpSpPr bwMode="auto">
            <a:xfrm flipH="1">
              <a:off x="1579" y="1737"/>
              <a:ext cx="81" cy="102"/>
              <a:chOff x="1384" y="1050"/>
              <a:chExt cx="69" cy="69"/>
            </a:xfrm>
          </p:grpSpPr>
          <p:sp>
            <p:nvSpPr>
              <p:cNvPr id="12486" name="Line 512"/>
              <p:cNvSpPr>
                <a:spLocks noChangeShapeType="1"/>
              </p:cNvSpPr>
              <p:nvPr/>
            </p:nvSpPr>
            <p:spPr bwMode="auto">
              <a:xfrm>
                <a:off x="1449" y="1083"/>
                <a:ext cx="1" cy="1"/>
              </a:xfrm>
              <a:prstGeom prst="line">
                <a:avLst/>
              </a:prstGeom>
              <a:noFill/>
              <a:ln w="19050">
                <a:solidFill>
                  <a:srgbClr val="FF6600"/>
                </a:solidFill>
                <a:round/>
                <a:headEnd/>
                <a:tailEnd/>
              </a:ln>
            </p:spPr>
            <p:txBody>
              <a:bodyPr/>
              <a:lstStyle/>
              <a:p>
                <a:endParaRPr lang="ja-JP" altLang="en-US"/>
              </a:p>
            </p:txBody>
          </p:sp>
          <p:sp>
            <p:nvSpPr>
              <p:cNvPr id="12487" name="Freeform 513"/>
              <p:cNvSpPr>
                <a:spLocks/>
              </p:cNvSpPr>
              <p:nvPr/>
            </p:nvSpPr>
            <p:spPr bwMode="auto">
              <a:xfrm>
                <a:off x="1384" y="1050"/>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2350" name="Freeform 514"/>
            <p:cNvSpPr>
              <a:spLocks/>
            </p:cNvSpPr>
            <p:nvPr/>
          </p:nvSpPr>
          <p:spPr bwMode="auto">
            <a:xfrm flipH="1">
              <a:off x="1809" y="1432"/>
              <a:ext cx="32" cy="24"/>
            </a:xfrm>
            <a:custGeom>
              <a:avLst/>
              <a:gdLst>
                <a:gd name="T0" fmla="*/ 0 w 7"/>
                <a:gd name="T1" fmla="*/ 186624 h 4"/>
                <a:gd name="T2" fmla="*/ 35817 w 7"/>
                <a:gd name="T3" fmla="*/ 0 h 4"/>
                <a:gd name="T4" fmla="*/ 63717 w 7"/>
                <a:gd name="T5" fmla="*/ 18662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51" name="Freeform 515"/>
            <p:cNvSpPr>
              <a:spLocks/>
            </p:cNvSpPr>
            <p:nvPr/>
          </p:nvSpPr>
          <p:spPr bwMode="auto">
            <a:xfrm flipH="1">
              <a:off x="1774"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52" name="Freeform 516"/>
            <p:cNvSpPr>
              <a:spLocks/>
            </p:cNvSpPr>
            <p:nvPr/>
          </p:nvSpPr>
          <p:spPr bwMode="auto">
            <a:xfrm flipH="1">
              <a:off x="1742" y="1432"/>
              <a:ext cx="32" cy="18"/>
            </a:xfrm>
            <a:custGeom>
              <a:avLst/>
              <a:gdLst>
                <a:gd name="T0" fmla="*/ 0 w 7"/>
                <a:gd name="T1" fmla="*/ 139968 h 3"/>
                <a:gd name="T2" fmla="*/ 35817 w 7"/>
                <a:gd name="T3" fmla="*/ 0 h 3"/>
                <a:gd name="T4" fmla="*/ 63717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2353" name="Freeform 517"/>
            <p:cNvSpPr>
              <a:spLocks/>
            </p:cNvSpPr>
            <p:nvPr/>
          </p:nvSpPr>
          <p:spPr bwMode="auto">
            <a:xfrm flipH="1">
              <a:off x="1707"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2354" name="Freeform 518"/>
            <p:cNvSpPr>
              <a:spLocks/>
            </p:cNvSpPr>
            <p:nvPr/>
          </p:nvSpPr>
          <p:spPr bwMode="auto">
            <a:xfrm flipH="1">
              <a:off x="1674" y="1432"/>
              <a:ext cx="33" cy="18"/>
            </a:xfrm>
            <a:custGeom>
              <a:avLst/>
              <a:gdLst>
                <a:gd name="T0" fmla="*/ 0 w 7"/>
                <a:gd name="T1" fmla="*/ 139968 h 3"/>
                <a:gd name="T2" fmla="*/ 44427 w 7"/>
                <a:gd name="T3" fmla="*/ 0 h 3"/>
                <a:gd name="T4" fmla="*/ 77008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55" name="Freeform 519"/>
            <p:cNvSpPr>
              <a:spLocks/>
            </p:cNvSpPr>
            <p:nvPr/>
          </p:nvSpPr>
          <p:spPr bwMode="auto">
            <a:xfrm flipH="1">
              <a:off x="1640" y="1450"/>
              <a:ext cx="34" cy="23"/>
            </a:xfrm>
            <a:custGeom>
              <a:avLst/>
              <a:gdLst>
                <a:gd name="T0" fmla="*/ 91795 w 7"/>
                <a:gd name="T1" fmla="*/ 0 h 4"/>
                <a:gd name="T2" fmla="*/ 91795 w 7"/>
                <a:gd name="T3" fmla="*/ 0 h 4"/>
                <a:gd name="T4" fmla="*/ 51219 w 7"/>
                <a:gd name="T5" fmla="*/ 14428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56" name="Freeform 520"/>
            <p:cNvSpPr>
              <a:spLocks/>
            </p:cNvSpPr>
            <p:nvPr/>
          </p:nvSpPr>
          <p:spPr bwMode="auto">
            <a:xfrm flipH="1">
              <a:off x="1809" y="1432"/>
              <a:ext cx="32" cy="24"/>
            </a:xfrm>
            <a:custGeom>
              <a:avLst/>
              <a:gdLst>
                <a:gd name="T0" fmla="*/ 0 w 7"/>
                <a:gd name="T1" fmla="*/ 186624 h 4"/>
                <a:gd name="T2" fmla="*/ 35817 w 7"/>
                <a:gd name="T3" fmla="*/ 0 h 4"/>
                <a:gd name="T4" fmla="*/ 63717 w 7"/>
                <a:gd name="T5" fmla="*/ 18662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57" name="Freeform 521"/>
            <p:cNvSpPr>
              <a:spLocks/>
            </p:cNvSpPr>
            <p:nvPr/>
          </p:nvSpPr>
          <p:spPr bwMode="auto">
            <a:xfrm flipH="1">
              <a:off x="1774"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58" name="Freeform 522"/>
            <p:cNvSpPr>
              <a:spLocks/>
            </p:cNvSpPr>
            <p:nvPr/>
          </p:nvSpPr>
          <p:spPr bwMode="auto">
            <a:xfrm flipH="1">
              <a:off x="1742" y="1432"/>
              <a:ext cx="32" cy="18"/>
            </a:xfrm>
            <a:custGeom>
              <a:avLst/>
              <a:gdLst>
                <a:gd name="T0" fmla="*/ 0 w 7"/>
                <a:gd name="T1" fmla="*/ 139968 h 3"/>
                <a:gd name="T2" fmla="*/ 35817 w 7"/>
                <a:gd name="T3" fmla="*/ 0 h 3"/>
                <a:gd name="T4" fmla="*/ 63717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2"/>
                    <a:pt x="2" y="0"/>
                    <a:pt x="4" y="0"/>
                  </a:cubicBezTo>
                  <a:cubicBezTo>
                    <a:pt x="6" y="0"/>
                    <a:pt x="7" y="2"/>
                    <a:pt x="7" y="3"/>
                  </a:cubicBezTo>
                </a:path>
              </a:pathLst>
            </a:custGeom>
            <a:noFill/>
            <a:ln w="19050" cap="flat">
              <a:solidFill>
                <a:srgbClr val="FF6600"/>
              </a:solidFill>
              <a:prstDash val="solid"/>
              <a:round/>
              <a:headEnd/>
              <a:tailEnd/>
            </a:ln>
          </p:spPr>
          <p:txBody>
            <a:bodyPr/>
            <a:lstStyle/>
            <a:p>
              <a:endParaRPr lang="ja-JP" altLang="en-US"/>
            </a:p>
          </p:txBody>
        </p:sp>
        <p:sp>
          <p:nvSpPr>
            <p:cNvPr id="12359" name="Freeform 523"/>
            <p:cNvSpPr>
              <a:spLocks/>
            </p:cNvSpPr>
            <p:nvPr/>
          </p:nvSpPr>
          <p:spPr bwMode="auto">
            <a:xfrm flipH="1">
              <a:off x="1707" y="1450"/>
              <a:ext cx="35" cy="23"/>
            </a:xfrm>
            <a:custGeom>
              <a:avLst/>
              <a:gdLst>
                <a:gd name="T0" fmla="*/ 109375 w 7"/>
                <a:gd name="T1" fmla="*/ 0 h 4"/>
                <a:gd name="T2" fmla="*/ 109375 w 7"/>
                <a:gd name="T3" fmla="*/ 37064 h 4"/>
                <a:gd name="T4" fmla="*/ 62500 w 7"/>
                <a:gd name="T5" fmla="*/ 144285 h 4"/>
                <a:gd name="T6" fmla="*/ 0 w 7"/>
                <a:gd name="T7" fmla="*/ 37064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2"/>
                    <a:pt x="6" y="4"/>
                    <a:pt x="4" y="4"/>
                  </a:cubicBezTo>
                  <a:cubicBezTo>
                    <a:pt x="2" y="4"/>
                    <a:pt x="0" y="2"/>
                    <a:pt x="0" y="1"/>
                  </a:cubicBezTo>
                </a:path>
              </a:pathLst>
            </a:custGeom>
            <a:noFill/>
            <a:ln w="19050" cap="flat">
              <a:solidFill>
                <a:srgbClr val="FF6600"/>
              </a:solidFill>
              <a:prstDash val="solid"/>
              <a:round/>
              <a:headEnd/>
              <a:tailEnd/>
            </a:ln>
          </p:spPr>
          <p:txBody>
            <a:bodyPr/>
            <a:lstStyle/>
            <a:p>
              <a:endParaRPr lang="ja-JP" altLang="en-US"/>
            </a:p>
          </p:txBody>
        </p:sp>
        <p:sp>
          <p:nvSpPr>
            <p:cNvPr id="12360" name="Freeform 524"/>
            <p:cNvSpPr>
              <a:spLocks/>
            </p:cNvSpPr>
            <p:nvPr/>
          </p:nvSpPr>
          <p:spPr bwMode="auto">
            <a:xfrm flipH="1">
              <a:off x="1674" y="1432"/>
              <a:ext cx="33" cy="18"/>
            </a:xfrm>
            <a:custGeom>
              <a:avLst/>
              <a:gdLst>
                <a:gd name="T0" fmla="*/ 0 w 7"/>
                <a:gd name="T1" fmla="*/ 139968 h 3"/>
                <a:gd name="T2" fmla="*/ 44427 w 7"/>
                <a:gd name="T3" fmla="*/ 0 h 3"/>
                <a:gd name="T4" fmla="*/ 77008 w 7"/>
                <a:gd name="T5" fmla="*/ 139968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61" name="Freeform 525"/>
            <p:cNvSpPr>
              <a:spLocks/>
            </p:cNvSpPr>
            <p:nvPr/>
          </p:nvSpPr>
          <p:spPr bwMode="auto">
            <a:xfrm flipH="1">
              <a:off x="1640" y="1450"/>
              <a:ext cx="34" cy="23"/>
            </a:xfrm>
            <a:custGeom>
              <a:avLst/>
              <a:gdLst>
                <a:gd name="T0" fmla="*/ 91795 w 7"/>
                <a:gd name="T1" fmla="*/ 0 h 4"/>
                <a:gd name="T2" fmla="*/ 91795 w 7"/>
                <a:gd name="T3" fmla="*/ 0 h 4"/>
                <a:gd name="T4" fmla="*/ 51219 w 7"/>
                <a:gd name="T5" fmla="*/ 14428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2362" name="Group 526"/>
            <p:cNvGrpSpPr>
              <a:grpSpLocks/>
            </p:cNvGrpSpPr>
            <p:nvPr/>
          </p:nvGrpSpPr>
          <p:grpSpPr bwMode="auto">
            <a:xfrm flipH="1">
              <a:off x="1579" y="1403"/>
              <a:ext cx="81" cy="101"/>
              <a:chOff x="1384" y="823"/>
              <a:chExt cx="69" cy="69"/>
            </a:xfrm>
          </p:grpSpPr>
          <p:sp>
            <p:nvSpPr>
              <p:cNvPr id="12484" name="Line 527"/>
              <p:cNvSpPr>
                <a:spLocks noChangeShapeType="1"/>
              </p:cNvSpPr>
              <p:nvPr/>
            </p:nvSpPr>
            <p:spPr bwMode="auto">
              <a:xfrm>
                <a:off x="1449" y="855"/>
                <a:ext cx="1" cy="1"/>
              </a:xfrm>
              <a:prstGeom prst="line">
                <a:avLst/>
              </a:prstGeom>
              <a:noFill/>
              <a:ln w="19050">
                <a:solidFill>
                  <a:srgbClr val="FF6600"/>
                </a:solidFill>
                <a:round/>
                <a:headEnd/>
                <a:tailEnd/>
              </a:ln>
            </p:spPr>
            <p:txBody>
              <a:bodyPr/>
              <a:lstStyle/>
              <a:p>
                <a:endParaRPr lang="ja-JP" altLang="en-US"/>
              </a:p>
            </p:txBody>
          </p:sp>
          <p:sp>
            <p:nvSpPr>
              <p:cNvPr id="12485" name="Freeform 528"/>
              <p:cNvSpPr>
                <a:spLocks/>
              </p:cNvSpPr>
              <p:nvPr/>
            </p:nvSpPr>
            <p:spPr bwMode="auto">
              <a:xfrm>
                <a:off x="1384" y="823"/>
                <a:ext cx="69" cy="69"/>
              </a:xfrm>
              <a:custGeom>
                <a:avLst/>
                <a:gdLst>
                  <a:gd name="T0" fmla="*/ 0 w 69"/>
                  <a:gd name="T1" fmla="*/ 69 h 69"/>
                  <a:gd name="T2" fmla="*/ 69 w 69"/>
                  <a:gd name="T3" fmla="*/ 32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2"/>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2363" name="Freeform 529"/>
            <p:cNvSpPr>
              <a:spLocks/>
            </p:cNvSpPr>
            <p:nvPr/>
          </p:nvSpPr>
          <p:spPr bwMode="auto">
            <a:xfrm flipH="1">
              <a:off x="1809"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64" name="Freeform 530"/>
            <p:cNvSpPr>
              <a:spLocks/>
            </p:cNvSpPr>
            <p:nvPr/>
          </p:nvSpPr>
          <p:spPr bwMode="auto">
            <a:xfrm flipH="1">
              <a:off x="1774"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65" name="Freeform 531"/>
            <p:cNvSpPr>
              <a:spLocks/>
            </p:cNvSpPr>
            <p:nvPr/>
          </p:nvSpPr>
          <p:spPr bwMode="auto">
            <a:xfrm flipH="1">
              <a:off x="1742"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66" name="Freeform 532"/>
            <p:cNvSpPr>
              <a:spLocks/>
            </p:cNvSpPr>
            <p:nvPr/>
          </p:nvSpPr>
          <p:spPr bwMode="auto">
            <a:xfrm flipH="1">
              <a:off x="1707"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67" name="Freeform 533"/>
            <p:cNvSpPr>
              <a:spLocks/>
            </p:cNvSpPr>
            <p:nvPr/>
          </p:nvSpPr>
          <p:spPr bwMode="auto">
            <a:xfrm flipH="1">
              <a:off x="1674" y="1541"/>
              <a:ext cx="33" cy="22"/>
            </a:xfrm>
            <a:custGeom>
              <a:avLst/>
              <a:gdLst>
                <a:gd name="T0" fmla="*/ 0 w 7"/>
                <a:gd name="T1" fmla="*/ 110621 h 4"/>
                <a:gd name="T2" fmla="*/ 44427 w 7"/>
                <a:gd name="T3" fmla="*/ 0 h 4"/>
                <a:gd name="T4" fmla="*/ 77008 w 7"/>
                <a:gd name="T5" fmla="*/ 11062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68" name="Freeform 534"/>
            <p:cNvSpPr>
              <a:spLocks/>
            </p:cNvSpPr>
            <p:nvPr/>
          </p:nvSpPr>
          <p:spPr bwMode="auto">
            <a:xfrm flipH="1">
              <a:off x="1640" y="1563"/>
              <a:ext cx="34" cy="26"/>
            </a:xfrm>
            <a:custGeom>
              <a:avLst/>
              <a:gdLst>
                <a:gd name="T0" fmla="*/ 91795 w 7"/>
                <a:gd name="T1" fmla="*/ 0 h 4"/>
                <a:gd name="T2" fmla="*/ 91795 w 7"/>
                <a:gd name="T3" fmla="*/ 0 h 4"/>
                <a:gd name="T4" fmla="*/ 5121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69" name="Freeform 535"/>
            <p:cNvSpPr>
              <a:spLocks/>
            </p:cNvSpPr>
            <p:nvPr/>
          </p:nvSpPr>
          <p:spPr bwMode="auto">
            <a:xfrm flipH="1">
              <a:off x="1809"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70" name="Freeform 536"/>
            <p:cNvSpPr>
              <a:spLocks/>
            </p:cNvSpPr>
            <p:nvPr/>
          </p:nvSpPr>
          <p:spPr bwMode="auto">
            <a:xfrm flipH="1">
              <a:off x="1774"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71" name="Freeform 537"/>
            <p:cNvSpPr>
              <a:spLocks/>
            </p:cNvSpPr>
            <p:nvPr/>
          </p:nvSpPr>
          <p:spPr bwMode="auto">
            <a:xfrm flipH="1">
              <a:off x="1742" y="1547"/>
              <a:ext cx="32" cy="16"/>
            </a:xfrm>
            <a:custGeom>
              <a:avLst/>
              <a:gdLst>
                <a:gd name="T0" fmla="*/ 0 w 7"/>
                <a:gd name="T1" fmla="*/ 68720 h 3"/>
                <a:gd name="T2" fmla="*/ 35817 w 7"/>
                <a:gd name="T3" fmla="*/ 0 h 3"/>
                <a:gd name="T4" fmla="*/ 63717 w 7"/>
                <a:gd name="T5" fmla="*/ 68720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72" name="Freeform 538"/>
            <p:cNvSpPr>
              <a:spLocks/>
            </p:cNvSpPr>
            <p:nvPr/>
          </p:nvSpPr>
          <p:spPr bwMode="auto">
            <a:xfrm flipH="1">
              <a:off x="1707" y="1563"/>
              <a:ext cx="35" cy="26"/>
            </a:xfrm>
            <a:custGeom>
              <a:avLst/>
              <a:gdLst>
                <a:gd name="T0" fmla="*/ 109375 w 7"/>
                <a:gd name="T1" fmla="*/ 0 h 4"/>
                <a:gd name="T2" fmla="*/ 109375 w 7"/>
                <a:gd name="T3" fmla="*/ 0 h 4"/>
                <a:gd name="T4" fmla="*/ 62500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73" name="Freeform 539"/>
            <p:cNvSpPr>
              <a:spLocks/>
            </p:cNvSpPr>
            <p:nvPr/>
          </p:nvSpPr>
          <p:spPr bwMode="auto">
            <a:xfrm flipH="1">
              <a:off x="1674" y="1541"/>
              <a:ext cx="33" cy="22"/>
            </a:xfrm>
            <a:custGeom>
              <a:avLst/>
              <a:gdLst>
                <a:gd name="T0" fmla="*/ 0 w 7"/>
                <a:gd name="T1" fmla="*/ 110621 h 4"/>
                <a:gd name="T2" fmla="*/ 44427 w 7"/>
                <a:gd name="T3" fmla="*/ 0 h 4"/>
                <a:gd name="T4" fmla="*/ 77008 w 7"/>
                <a:gd name="T5" fmla="*/ 110621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74" name="Freeform 540"/>
            <p:cNvSpPr>
              <a:spLocks/>
            </p:cNvSpPr>
            <p:nvPr/>
          </p:nvSpPr>
          <p:spPr bwMode="auto">
            <a:xfrm flipH="1">
              <a:off x="1640" y="1563"/>
              <a:ext cx="34" cy="26"/>
            </a:xfrm>
            <a:custGeom>
              <a:avLst/>
              <a:gdLst>
                <a:gd name="T0" fmla="*/ 91795 w 7"/>
                <a:gd name="T1" fmla="*/ 0 h 4"/>
                <a:gd name="T2" fmla="*/ 91795 w 7"/>
                <a:gd name="T3" fmla="*/ 0 h 4"/>
                <a:gd name="T4" fmla="*/ 51219 w 7"/>
                <a:gd name="T5" fmla="*/ 301535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2375" name="Group 541"/>
            <p:cNvGrpSpPr>
              <a:grpSpLocks/>
            </p:cNvGrpSpPr>
            <p:nvPr/>
          </p:nvGrpSpPr>
          <p:grpSpPr bwMode="auto">
            <a:xfrm flipH="1">
              <a:off x="1579" y="1517"/>
              <a:ext cx="81" cy="102"/>
              <a:chOff x="1384" y="900"/>
              <a:chExt cx="69" cy="69"/>
            </a:xfrm>
          </p:grpSpPr>
          <p:sp>
            <p:nvSpPr>
              <p:cNvPr id="12482" name="Line 542"/>
              <p:cNvSpPr>
                <a:spLocks noChangeShapeType="1"/>
              </p:cNvSpPr>
              <p:nvPr/>
            </p:nvSpPr>
            <p:spPr bwMode="auto">
              <a:xfrm>
                <a:off x="1449" y="932"/>
                <a:ext cx="1" cy="1"/>
              </a:xfrm>
              <a:prstGeom prst="line">
                <a:avLst/>
              </a:prstGeom>
              <a:noFill/>
              <a:ln w="19050">
                <a:solidFill>
                  <a:srgbClr val="FF6600"/>
                </a:solidFill>
                <a:round/>
                <a:headEnd/>
                <a:tailEnd/>
              </a:ln>
            </p:spPr>
            <p:txBody>
              <a:bodyPr/>
              <a:lstStyle/>
              <a:p>
                <a:endParaRPr lang="ja-JP" altLang="en-US"/>
              </a:p>
            </p:txBody>
          </p:sp>
          <p:sp>
            <p:nvSpPr>
              <p:cNvPr id="12483" name="Freeform 543"/>
              <p:cNvSpPr>
                <a:spLocks/>
              </p:cNvSpPr>
              <p:nvPr/>
            </p:nvSpPr>
            <p:spPr bwMode="auto">
              <a:xfrm>
                <a:off x="1384" y="900"/>
                <a:ext cx="69" cy="69"/>
              </a:xfrm>
              <a:custGeom>
                <a:avLst/>
                <a:gdLst>
                  <a:gd name="T0" fmla="*/ 0 w 69"/>
                  <a:gd name="T1" fmla="*/ 69 h 69"/>
                  <a:gd name="T2" fmla="*/ 69 w 69"/>
                  <a:gd name="T3" fmla="*/ 36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6"/>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2376" name="Freeform 544"/>
            <p:cNvSpPr>
              <a:spLocks/>
            </p:cNvSpPr>
            <p:nvPr/>
          </p:nvSpPr>
          <p:spPr bwMode="auto">
            <a:xfrm flipH="1">
              <a:off x="1809"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77" name="Freeform 545"/>
            <p:cNvSpPr>
              <a:spLocks/>
            </p:cNvSpPr>
            <p:nvPr/>
          </p:nvSpPr>
          <p:spPr bwMode="auto">
            <a:xfrm flipH="1">
              <a:off x="1774"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78" name="Freeform 546"/>
            <p:cNvSpPr>
              <a:spLocks/>
            </p:cNvSpPr>
            <p:nvPr/>
          </p:nvSpPr>
          <p:spPr bwMode="auto">
            <a:xfrm flipH="1">
              <a:off x="1742"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79" name="Freeform 547"/>
            <p:cNvSpPr>
              <a:spLocks/>
            </p:cNvSpPr>
            <p:nvPr/>
          </p:nvSpPr>
          <p:spPr bwMode="auto">
            <a:xfrm flipH="1">
              <a:off x="1707"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80" name="Freeform 548"/>
            <p:cNvSpPr>
              <a:spLocks/>
            </p:cNvSpPr>
            <p:nvPr/>
          </p:nvSpPr>
          <p:spPr bwMode="auto">
            <a:xfrm flipH="1">
              <a:off x="1674" y="1653"/>
              <a:ext cx="33" cy="26"/>
            </a:xfrm>
            <a:custGeom>
              <a:avLst/>
              <a:gdLst>
                <a:gd name="T0" fmla="*/ 0 w 7"/>
                <a:gd name="T1" fmla="*/ 301535 h 4"/>
                <a:gd name="T2" fmla="*/ 44427 w 7"/>
                <a:gd name="T3" fmla="*/ 0 h 4"/>
                <a:gd name="T4" fmla="*/ 77008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81" name="Freeform 549"/>
            <p:cNvSpPr>
              <a:spLocks/>
            </p:cNvSpPr>
            <p:nvPr/>
          </p:nvSpPr>
          <p:spPr bwMode="auto">
            <a:xfrm flipH="1">
              <a:off x="1640" y="1672"/>
              <a:ext cx="34" cy="25"/>
            </a:xfrm>
            <a:custGeom>
              <a:avLst/>
              <a:gdLst>
                <a:gd name="T0" fmla="*/ 91795 w 7"/>
                <a:gd name="T1" fmla="*/ 0 h 4"/>
                <a:gd name="T2" fmla="*/ 91795 w 7"/>
                <a:gd name="T3" fmla="*/ 56406 h 4"/>
                <a:gd name="T4" fmla="*/ 51219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82" name="Freeform 550"/>
            <p:cNvSpPr>
              <a:spLocks/>
            </p:cNvSpPr>
            <p:nvPr/>
          </p:nvSpPr>
          <p:spPr bwMode="auto">
            <a:xfrm flipH="1">
              <a:off x="1809"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83" name="Freeform 551"/>
            <p:cNvSpPr>
              <a:spLocks/>
            </p:cNvSpPr>
            <p:nvPr/>
          </p:nvSpPr>
          <p:spPr bwMode="auto">
            <a:xfrm flipH="1">
              <a:off x="1774"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84" name="Freeform 552"/>
            <p:cNvSpPr>
              <a:spLocks/>
            </p:cNvSpPr>
            <p:nvPr/>
          </p:nvSpPr>
          <p:spPr bwMode="auto">
            <a:xfrm flipH="1">
              <a:off x="1742" y="1653"/>
              <a:ext cx="32" cy="26"/>
            </a:xfrm>
            <a:custGeom>
              <a:avLst/>
              <a:gdLst>
                <a:gd name="T0" fmla="*/ 0 w 7"/>
                <a:gd name="T1" fmla="*/ 301535 h 4"/>
                <a:gd name="T2" fmla="*/ 35817 w 7"/>
                <a:gd name="T3" fmla="*/ 0 h 4"/>
                <a:gd name="T4" fmla="*/ 63717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85" name="Freeform 553"/>
            <p:cNvSpPr>
              <a:spLocks/>
            </p:cNvSpPr>
            <p:nvPr/>
          </p:nvSpPr>
          <p:spPr bwMode="auto">
            <a:xfrm flipH="1">
              <a:off x="1707" y="1672"/>
              <a:ext cx="35" cy="25"/>
            </a:xfrm>
            <a:custGeom>
              <a:avLst/>
              <a:gdLst>
                <a:gd name="T0" fmla="*/ 109375 w 7"/>
                <a:gd name="T1" fmla="*/ 0 h 4"/>
                <a:gd name="T2" fmla="*/ 109375 w 7"/>
                <a:gd name="T3" fmla="*/ 56406 h 4"/>
                <a:gd name="T4" fmla="*/ 62500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1"/>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sp>
          <p:nvSpPr>
            <p:cNvPr id="12386" name="Freeform 554"/>
            <p:cNvSpPr>
              <a:spLocks/>
            </p:cNvSpPr>
            <p:nvPr/>
          </p:nvSpPr>
          <p:spPr bwMode="auto">
            <a:xfrm flipH="1">
              <a:off x="1674" y="1653"/>
              <a:ext cx="33" cy="26"/>
            </a:xfrm>
            <a:custGeom>
              <a:avLst/>
              <a:gdLst>
                <a:gd name="T0" fmla="*/ 0 w 7"/>
                <a:gd name="T1" fmla="*/ 301535 h 4"/>
                <a:gd name="T2" fmla="*/ 44427 w 7"/>
                <a:gd name="T3" fmla="*/ 0 h 4"/>
                <a:gd name="T4" fmla="*/ 77008 w 7"/>
                <a:gd name="T5" fmla="*/ 301535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87" name="Freeform 555"/>
            <p:cNvSpPr>
              <a:spLocks/>
            </p:cNvSpPr>
            <p:nvPr/>
          </p:nvSpPr>
          <p:spPr bwMode="auto">
            <a:xfrm flipH="1">
              <a:off x="1640" y="1672"/>
              <a:ext cx="34" cy="25"/>
            </a:xfrm>
            <a:custGeom>
              <a:avLst/>
              <a:gdLst>
                <a:gd name="T0" fmla="*/ 91795 w 7"/>
                <a:gd name="T1" fmla="*/ 0 h 4"/>
                <a:gd name="T2" fmla="*/ 91795 w 7"/>
                <a:gd name="T3" fmla="*/ 56406 h 4"/>
                <a:gd name="T4" fmla="*/ 51219 w 7"/>
                <a:gd name="T5" fmla="*/ 238044 h 4"/>
                <a:gd name="T6" fmla="*/ 0 w 7"/>
                <a:gd name="T7" fmla="*/ 56406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1"/>
                  </a:cubicBezTo>
                  <a:cubicBezTo>
                    <a:pt x="7" y="3"/>
                    <a:pt x="6" y="4"/>
                    <a:pt x="4" y="4"/>
                  </a:cubicBezTo>
                  <a:cubicBezTo>
                    <a:pt x="2" y="4"/>
                    <a:pt x="0" y="3"/>
                    <a:pt x="0" y="1"/>
                  </a:cubicBezTo>
                </a:path>
              </a:pathLst>
            </a:custGeom>
            <a:noFill/>
            <a:ln w="19050" cap="flat">
              <a:solidFill>
                <a:srgbClr val="FF6600"/>
              </a:solidFill>
              <a:prstDash val="solid"/>
              <a:round/>
              <a:headEnd/>
              <a:tailEnd/>
            </a:ln>
          </p:spPr>
          <p:txBody>
            <a:bodyPr/>
            <a:lstStyle/>
            <a:p>
              <a:endParaRPr lang="ja-JP" altLang="en-US"/>
            </a:p>
          </p:txBody>
        </p:sp>
        <p:grpSp>
          <p:nvGrpSpPr>
            <p:cNvPr id="12388" name="Group 556"/>
            <p:cNvGrpSpPr>
              <a:grpSpLocks/>
            </p:cNvGrpSpPr>
            <p:nvPr/>
          </p:nvGrpSpPr>
          <p:grpSpPr bwMode="auto">
            <a:xfrm flipH="1">
              <a:off x="1579" y="1629"/>
              <a:ext cx="81" cy="102"/>
              <a:chOff x="1384" y="977"/>
              <a:chExt cx="69" cy="69"/>
            </a:xfrm>
          </p:grpSpPr>
          <p:sp>
            <p:nvSpPr>
              <p:cNvPr id="12480" name="Line 557"/>
              <p:cNvSpPr>
                <a:spLocks noChangeShapeType="1"/>
              </p:cNvSpPr>
              <p:nvPr/>
            </p:nvSpPr>
            <p:spPr bwMode="auto">
              <a:xfrm>
                <a:off x="1449" y="1010"/>
                <a:ext cx="1" cy="1"/>
              </a:xfrm>
              <a:prstGeom prst="line">
                <a:avLst/>
              </a:prstGeom>
              <a:noFill/>
              <a:ln w="19050">
                <a:solidFill>
                  <a:srgbClr val="FF6600"/>
                </a:solidFill>
                <a:round/>
                <a:headEnd/>
                <a:tailEnd/>
              </a:ln>
            </p:spPr>
            <p:txBody>
              <a:bodyPr/>
              <a:lstStyle/>
              <a:p>
                <a:endParaRPr lang="ja-JP" altLang="en-US"/>
              </a:p>
            </p:txBody>
          </p:sp>
          <p:sp>
            <p:nvSpPr>
              <p:cNvPr id="12481" name="Freeform 558"/>
              <p:cNvSpPr>
                <a:spLocks/>
              </p:cNvSpPr>
              <p:nvPr/>
            </p:nvSpPr>
            <p:spPr bwMode="auto">
              <a:xfrm>
                <a:off x="1384" y="977"/>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2389" name="Freeform 559"/>
            <p:cNvSpPr>
              <a:spLocks/>
            </p:cNvSpPr>
            <p:nvPr/>
          </p:nvSpPr>
          <p:spPr bwMode="auto">
            <a:xfrm flipH="1">
              <a:off x="1809"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90" name="Freeform 560"/>
            <p:cNvSpPr>
              <a:spLocks/>
            </p:cNvSpPr>
            <p:nvPr/>
          </p:nvSpPr>
          <p:spPr bwMode="auto">
            <a:xfrm flipH="1">
              <a:off x="1774"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91" name="Freeform 561"/>
            <p:cNvSpPr>
              <a:spLocks/>
            </p:cNvSpPr>
            <p:nvPr/>
          </p:nvSpPr>
          <p:spPr bwMode="auto">
            <a:xfrm flipH="1">
              <a:off x="1742"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92" name="Freeform 562"/>
            <p:cNvSpPr>
              <a:spLocks/>
            </p:cNvSpPr>
            <p:nvPr/>
          </p:nvSpPr>
          <p:spPr bwMode="auto">
            <a:xfrm flipH="1">
              <a:off x="1707"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93" name="Freeform 563"/>
            <p:cNvSpPr>
              <a:spLocks/>
            </p:cNvSpPr>
            <p:nvPr/>
          </p:nvSpPr>
          <p:spPr bwMode="auto">
            <a:xfrm flipH="1">
              <a:off x="1674" y="1760"/>
              <a:ext cx="33" cy="25"/>
            </a:xfrm>
            <a:custGeom>
              <a:avLst/>
              <a:gdLst>
                <a:gd name="T0" fmla="*/ 0 w 7"/>
                <a:gd name="T1" fmla="*/ 238044 h 4"/>
                <a:gd name="T2" fmla="*/ 44427 w 7"/>
                <a:gd name="T3" fmla="*/ 0 h 4"/>
                <a:gd name="T4" fmla="*/ 77008 w 7"/>
                <a:gd name="T5" fmla="*/ 23804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394" name="Freeform 564"/>
            <p:cNvSpPr>
              <a:spLocks/>
            </p:cNvSpPr>
            <p:nvPr/>
          </p:nvSpPr>
          <p:spPr bwMode="auto">
            <a:xfrm flipH="1">
              <a:off x="1640" y="1785"/>
              <a:ext cx="34" cy="24"/>
            </a:xfrm>
            <a:custGeom>
              <a:avLst/>
              <a:gdLst>
                <a:gd name="T0" fmla="*/ 91795 w 7"/>
                <a:gd name="T1" fmla="*/ 0 h 4"/>
                <a:gd name="T2" fmla="*/ 91795 w 7"/>
                <a:gd name="T3" fmla="*/ 0 h 4"/>
                <a:gd name="T4" fmla="*/ 51219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95" name="Freeform 565"/>
            <p:cNvSpPr>
              <a:spLocks/>
            </p:cNvSpPr>
            <p:nvPr/>
          </p:nvSpPr>
          <p:spPr bwMode="auto">
            <a:xfrm flipH="1">
              <a:off x="1809"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96" name="Freeform 566"/>
            <p:cNvSpPr>
              <a:spLocks/>
            </p:cNvSpPr>
            <p:nvPr/>
          </p:nvSpPr>
          <p:spPr bwMode="auto">
            <a:xfrm flipH="1">
              <a:off x="1774"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97" name="Freeform 567"/>
            <p:cNvSpPr>
              <a:spLocks/>
            </p:cNvSpPr>
            <p:nvPr/>
          </p:nvSpPr>
          <p:spPr bwMode="auto">
            <a:xfrm flipH="1">
              <a:off x="1742" y="1768"/>
              <a:ext cx="32" cy="17"/>
            </a:xfrm>
            <a:custGeom>
              <a:avLst/>
              <a:gdLst>
                <a:gd name="T0" fmla="*/ 0 w 7"/>
                <a:gd name="T1" fmla="*/ 98997 h 3"/>
                <a:gd name="T2" fmla="*/ 35817 w 7"/>
                <a:gd name="T3" fmla="*/ 0 h 3"/>
                <a:gd name="T4" fmla="*/ 63717 w 7"/>
                <a:gd name="T5" fmla="*/ 98997 h 3"/>
                <a:gd name="T6" fmla="*/ 0 60000 65536"/>
                <a:gd name="T7" fmla="*/ 0 60000 65536"/>
                <a:gd name="T8" fmla="*/ 0 60000 65536"/>
                <a:gd name="T9" fmla="*/ 0 w 7"/>
                <a:gd name="T10" fmla="*/ 0 h 3"/>
                <a:gd name="T11" fmla="*/ 7 w 7"/>
                <a:gd name="T12" fmla="*/ 3 h 3"/>
              </a:gdLst>
              <a:ahLst/>
              <a:cxnLst>
                <a:cxn ang="T6">
                  <a:pos x="T0" y="T1"/>
                </a:cxn>
                <a:cxn ang="T7">
                  <a:pos x="T2" y="T3"/>
                </a:cxn>
                <a:cxn ang="T8">
                  <a:pos x="T4" y="T5"/>
                </a:cxn>
              </a:cxnLst>
              <a:rect l="T9" t="T10" r="T11" b="T12"/>
              <a:pathLst>
                <a:path w="7" h="3">
                  <a:moveTo>
                    <a:pt x="0" y="3"/>
                  </a:moveTo>
                  <a:cubicBezTo>
                    <a:pt x="0" y="1"/>
                    <a:pt x="2" y="0"/>
                    <a:pt x="4" y="0"/>
                  </a:cubicBezTo>
                  <a:cubicBezTo>
                    <a:pt x="6" y="0"/>
                    <a:pt x="7" y="1"/>
                    <a:pt x="7" y="3"/>
                  </a:cubicBezTo>
                </a:path>
              </a:pathLst>
            </a:custGeom>
            <a:noFill/>
            <a:ln w="19050" cap="flat">
              <a:solidFill>
                <a:srgbClr val="FF6600"/>
              </a:solidFill>
              <a:prstDash val="solid"/>
              <a:round/>
              <a:headEnd/>
              <a:tailEnd/>
            </a:ln>
          </p:spPr>
          <p:txBody>
            <a:bodyPr/>
            <a:lstStyle/>
            <a:p>
              <a:endParaRPr lang="ja-JP" altLang="en-US"/>
            </a:p>
          </p:txBody>
        </p:sp>
        <p:sp>
          <p:nvSpPr>
            <p:cNvPr id="12398" name="Freeform 568"/>
            <p:cNvSpPr>
              <a:spLocks/>
            </p:cNvSpPr>
            <p:nvPr/>
          </p:nvSpPr>
          <p:spPr bwMode="auto">
            <a:xfrm flipH="1">
              <a:off x="1707" y="1785"/>
              <a:ext cx="35" cy="24"/>
            </a:xfrm>
            <a:custGeom>
              <a:avLst/>
              <a:gdLst>
                <a:gd name="T0" fmla="*/ 109375 w 7"/>
                <a:gd name="T1" fmla="*/ 0 h 4"/>
                <a:gd name="T2" fmla="*/ 109375 w 7"/>
                <a:gd name="T3" fmla="*/ 0 h 4"/>
                <a:gd name="T4" fmla="*/ 62500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sp>
          <p:nvSpPr>
            <p:cNvPr id="12399" name="Freeform 569"/>
            <p:cNvSpPr>
              <a:spLocks/>
            </p:cNvSpPr>
            <p:nvPr/>
          </p:nvSpPr>
          <p:spPr bwMode="auto">
            <a:xfrm flipH="1">
              <a:off x="1674" y="1760"/>
              <a:ext cx="33" cy="25"/>
            </a:xfrm>
            <a:custGeom>
              <a:avLst/>
              <a:gdLst>
                <a:gd name="T0" fmla="*/ 0 w 7"/>
                <a:gd name="T1" fmla="*/ 238044 h 4"/>
                <a:gd name="T2" fmla="*/ 44427 w 7"/>
                <a:gd name="T3" fmla="*/ 0 h 4"/>
                <a:gd name="T4" fmla="*/ 77008 w 7"/>
                <a:gd name="T5" fmla="*/ 238044 h 4"/>
                <a:gd name="T6" fmla="*/ 0 60000 65536"/>
                <a:gd name="T7" fmla="*/ 0 60000 65536"/>
                <a:gd name="T8" fmla="*/ 0 60000 65536"/>
                <a:gd name="T9" fmla="*/ 0 w 7"/>
                <a:gd name="T10" fmla="*/ 0 h 4"/>
                <a:gd name="T11" fmla="*/ 7 w 7"/>
                <a:gd name="T12" fmla="*/ 4 h 4"/>
              </a:gdLst>
              <a:ahLst/>
              <a:cxnLst>
                <a:cxn ang="T6">
                  <a:pos x="T0" y="T1"/>
                </a:cxn>
                <a:cxn ang="T7">
                  <a:pos x="T2" y="T3"/>
                </a:cxn>
                <a:cxn ang="T8">
                  <a:pos x="T4" y="T5"/>
                </a:cxn>
              </a:cxnLst>
              <a:rect l="T9" t="T10" r="T11" b="T12"/>
              <a:pathLst>
                <a:path w="7" h="4">
                  <a:moveTo>
                    <a:pt x="0" y="4"/>
                  </a:moveTo>
                  <a:cubicBezTo>
                    <a:pt x="0" y="2"/>
                    <a:pt x="2" y="0"/>
                    <a:pt x="4" y="0"/>
                  </a:cubicBezTo>
                  <a:cubicBezTo>
                    <a:pt x="6" y="0"/>
                    <a:pt x="7" y="2"/>
                    <a:pt x="7" y="4"/>
                  </a:cubicBezTo>
                </a:path>
              </a:pathLst>
            </a:custGeom>
            <a:noFill/>
            <a:ln w="19050" cap="flat">
              <a:solidFill>
                <a:srgbClr val="FF6600"/>
              </a:solidFill>
              <a:prstDash val="solid"/>
              <a:round/>
              <a:headEnd/>
              <a:tailEnd/>
            </a:ln>
          </p:spPr>
          <p:txBody>
            <a:bodyPr/>
            <a:lstStyle/>
            <a:p>
              <a:endParaRPr lang="ja-JP" altLang="en-US"/>
            </a:p>
          </p:txBody>
        </p:sp>
        <p:sp>
          <p:nvSpPr>
            <p:cNvPr id="12400" name="Freeform 570"/>
            <p:cNvSpPr>
              <a:spLocks/>
            </p:cNvSpPr>
            <p:nvPr/>
          </p:nvSpPr>
          <p:spPr bwMode="auto">
            <a:xfrm flipH="1">
              <a:off x="1640" y="1785"/>
              <a:ext cx="34" cy="24"/>
            </a:xfrm>
            <a:custGeom>
              <a:avLst/>
              <a:gdLst>
                <a:gd name="T0" fmla="*/ 91795 w 7"/>
                <a:gd name="T1" fmla="*/ 0 h 4"/>
                <a:gd name="T2" fmla="*/ 91795 w 7"/>
                <a:gd name="T3" fmla="*/ 0 h 4"/>
                <a:gd name="T4" fmla="*/ 51219 w 7"/>
                <a:gd name="T5" fmla="*/ 186624 h 4"/>
                <a:gd name="T6" fmla="*/ 0 w 7"/>
                <a:gd name="T7" fmla="*/ 0 h 4"/>
                <a:gd name="T8" fmla="*/ 0 60000 65536"/>
                <a:gd name="T9" fmla="*/ 0 60000 65536"/>
                <a:gd name="T10" fmla="*/ 0 60000 65536"/>
                <a:gd name="T11" fmla="*/ 0 60000 65536"/>
                <a:gd name="T12" fmla="*/ 0 w 7"/>
                <a:gd name="T13" fmla="*/ 0 h 4"/>
                <a:gd name="T14" fmla="*/ 7 w 7"/>
                <a:gd name="T15" fmla="*/ 4 h 4"/>
              </a:gdLst>
              <a:ahLst/>
              <a:cxnLst>
                <a:cxn ang="T8">
                  <a:pos x="T0" y="T1"/>
                </a:cxn>
                <a:cxn ang="T9">
                  <a:pos x="T2" y="T3"/>
                </a:cxn>
                <a:cxn ang="T10">
                  <a:pos x="T4" y="T5"/>
                </a:cxn>
                <a:cxn ang="T11">
                  <a:pos x="T6" y="T7"/>
                </a:cxn>
              </a:cxnLst>
              <a:rect l="T12" t="T13" r="T14" b="T15"/>
              <a:pathLst>
                <a:path w="7" h="4">
                  <a:moveTo>
                    <a:pt x="7" y="0"/>
                  </a:moveTo>
                  <a:cubicBezTo>
                    <a:pt x="7" y="0"/>
                    <a:pt x="7" y="0"/>
                    <a:pt x="7" y="0"/>
                  </a:cubicBezTo>
                  <a:cubicBezTo>
                    <a:pt x="7" y="2"/>
                    <a:pt x="6" y="4"/>
                    <a:pt x="4" y="4"/>
                  </a:cubicBezTo>
                  <a:cubicBezTo>
                    <a:pt x="2" y="4"/>
                    <a:pt x="0" y="2"/>
                    <a:pt x="0" y="0"/>
                  </a:cubicBezTo>
                </a:path>
              </a:pathLst>
            </a:custGeom>
            <a:noFill/>
            <a:ln w="19050" cap="flat">
              <a:solidFill>
                <a:srgbClr val="FF6600"/>
              </a:solidFill>
              <a:prstDash val="solid"/>
              <a:round/>
              <a:headEnd/>
              <a:tailEnd/>
            </a:ln>
          </p:spPr>
          <p:txBody>
            <a:bodyPr/>
            <a:lstStyle/>
            <a:p>
              <a:endParaRPr lang="ja-JP" altLang="en-US"/>
            </a:p>
          </p:txBody>
        </p:sp>
        <p:grpSp>
          <p:nvGrpSpPr>
            <p:cNvPr id="12401" name="Group 571"/>
            <p:cNvGrpSpPr>
              <a:grpSpLocks/>
            </p:cNvGrpSpPr>
            <p:nvPr/>
          </p:nvGrpSpPr>
          <p:grpSpPr bwMode="auto">
            <a:xfrm flipH="1">
              <a:off x="1579" y="1737"/>
              <a:ext cx="81" cy="102"/>
              <a:chOff x="1384" y="1050"/>
              <a:chExt cx="69" cy="69"/>
            </a:xfrm>
          </p:grpSpPr>
          <p:sp>
            <p:nvSpPr>
              <p:cNvPr id="12478" name="Line 572"/>
              <p:cNvSpPr>
                <a:spLocks noChangeShapeType="1"/>
              </p:cNvSpPr>
              <p:nvPr/>
            </p:nvSpPr>
            <p:spPr bwMode="auto">
              <a:xfrm>
                <a:off x="1449" y="1083"/>
                <a:ext cx="1" cy="1"/>
              </a:xfrm>
              <a:prstGeom prst="line">
                <a:avLst/>
              </a:prstGeom>
              <a:noFill/>
              <a:ln w="19050">
                <a:solidFill>
                  <a:srgbClr val="FF6600"/>
                </a:solidFill>
                <a:round/>
                <a:headEnd/>
                <a:tailEnd/>
              </a:ln>
            </p:spPr>
            <p:txBody>
              <a:bodyPr/>
              <a:lstStyle/>
              <a:p>
                <a:endParaRPr lang="ja-JP" altLang="en-US"/>
              </a:p>
            </p:txBody>
          </p:sp>
          <p:sp>
            <p:nvSpPr>
              <p:cNvPr id="12479" name="Freeform 573"/>
              <p:cNvSpPr>
                <a:spLocks/>
              </p:cNvSpPr>
              <p:nvPr/>
            </p:nvSpPr>
            <p:spPr bwMode="auto">
              <a:xfrm>
                <a:off x="1384" y="1050"/>
                <a:ext cx="69" cy="69"/>
              </a:xfrm>
              <a:custGeom>
                <a:avLst/>
                <a:gdLst>
                  <a:gd name="T0" fmla="*/ 0 w 69"/>
                  <a:gd name="T1" fmla="*/ 69 h 69"/>
                  <a:gd name="T2" fmla="*/ 69 w 69"/>
                  <a:gd name="T3" fmla="*/ 33 h 69"/>
                  <a:gd name="T4" fmla="*/ 0 w 69"/>
                  <a:gd name="T5" fmla="*/ 0 h 69"/>
                  <a:gd name="T6" fmla="*/ 0 w 69"/>
                  <a:gd name="T7" fmla="*/ 69 h 69"/>
                  <a:gd name="T8" fmla="*/ 0 60000 65536"/>
                  <a:gd name="T9" fmla="*/ 0 60000 65536"/>
                  <a:gd name="T10" fmla="*/ 0 60000 65536"/>
                  <a:gd name="T11" fmla="*/ 0 60000 65536"/>
                  <a:gd name="T12" fmla="*/ 0 w 69"/>
                  <a:gd name="T13" fmla="*/ 0 h 69"/>
                  <a:gd name="T14" fmla="*/ 69 w 69"/>
                  <a:gd name="T15" fmla="*/ 69 h 69"/>
                </a:gdLst>
                <a:ahLst/>
                <a:cxnLst>
                  <a:cxn ang="T8">
                    <a:pos x="T0" y="T1"/>
                  </a:cxn>
                  <a:cxn ang="T9">
                    <a:pos x="T2" y="T3"/>
                  </a:cxn>
                  <a:cxn ang="T10">
                    <a:pos x="T4" y="T5"/>
                  </a:cxn>
                  <a:cxn ang="T11">
                    <a:pos x="T6" y="T7"/>
                  </a:cxn>
                </a:cxnLst>
                <a:rect l="T12" t="T13" r="T14" b="T15"/>
                <a:pathLst>
                  <a:path w="69" h="69">
                    <a:moveTo>
                      <a:pt x="0" y="69"/>
                    </a:moveTo>
                    <a:lnTo>
                      <a:pt x="69" y="33"/>
                    </a:lnTo>
                    <a:lnTo>
                      <a:pt x="0" y="0"/>
                    </a:lnTo>
                    <a:lnTo>
                      <a:pt x="0" y="69"/>
                    </a:lnTo>
                    <a:close/>
                  </a:path>
                </a:pathLst>
              </a:custGeom>
              <a:solidFill>
                <a:srgbClr val="FF6600"/>
              </a:solidFill>
              <a:ln w="9525">
                <a:noFill/>
                <a:round/>
                <a:headEnd/>
                <a:tailEnd/>
              </a:ln>
            </p:spPr>
            <p:txBody>
              <a:bodyPr/>
              <a:lstStyle/>
              <a:p>
                <a:endParaRPr lang="ja-JP" altLang="en-US"/>
              </a:p>
            </p:txBody>
          </p:sp>
        </p:grpSp>
        <p:sp>
          <p:nvSpPr>
            <p:cNvPr id="142" name="Line 574"/>
            <p:cNvSpPr>
              <a:spLocks noChangeShapeType="1"/>
            </p:cNvSpPr>
            <p:nvPr/>
          </p:nvSpPr>
          <p:spPr bwMode="auto">
            <a:xfrm flipH="1">
              <a:off x="975" y="1336"/>
              <a:ext cx="413" cy="533"/>
            </a:xfrm>
            <a:prstGeom prst="line">
              <a:avLst/>
            </a:prstGeom>
            <a:noFill/>
            <a:ln w="50800">
              <a:solidFill>
                <a:schemeClr val="bg1">
                  <a:lumMod val="95000"/>
                </a:schemeClr>
              </a:solidFill>
              <a:round/>
              <a:headEnd/>
              <a:tailEnd/>
            </a:ln>
          </p:spPr>
          <p:txBody>
            <a:bodyPr/>
            <a:lstStyle/>
            <a:p>
              <a:pPr>
                <a:defRPr/>
              </a:pPr>
              <a:endParaRPr lang="ja-JP" altLang="en-US"/>
            </a:p>
          </p:txBody>
        </p:sp>
        <p:sp>
          <p:nvSpPr>
            <p:cNvPr id="12403" name="Line 575"/>
            <p:cNvSpPr>
              <a:spLocks noChangeShapeType="1"/>
            </p:cNvSpPr>
            <p:nvPr/>
          </p:nvSpPr>
          <p:spPr bwMode="auto">
            <a:xfrm>
              <a:off x="1204" y="1563"/>
              <a:ext cx="11" cy="1228"/>
            </a:xfrm>
            <a:prstGeom prst="line">
              <a:avLst/>
            </a:prstGeom>
            <a:noFill/>
            <a:ln w="19050">
              <a:solidFill>
                <a:srgbClr val="FF9900"/>
              </a:solidFill>
              <a:round/>
              <a:headEnd/>
              <a:tailEnd/>
            </a:ln>
          </p:spPr>
          <p:txBody>
            <a:bodyPr/>
            <a:lstStyle/>
            <a:p>
              <a:endParaRPr lang="ja-JP" altLang="en-US"/>
            </a:p>
          </p:txBody>
        </p:sp>
        <p:sp>
          <p:nvSpPr>
            <p:cNvPr id="12404" name="Line 576"/>
            <p:cNvSpPr>
              <a:spLocks noChangeShapeType="1"/>
            </p:cNvSpPr>
            <p:nvPr/>
          </p:nvSpPr>
          <p:spPr bwMode="auto">
            <a:xfrm>
              <a:off x="1124" y="1684"/>
              <a:ext cx="34" cy="1168"/>
            </a:xfrm>
            <a:prstGeom prst="line">
              <a:avLst/>
            </a:prstGeom>
            <a:noFill/>
            <a:ln w="19050">
              <a:solidFill>
                <a:srgbClr val="FF9900"/>
              </a:solidFill>
              <a:round/>
              <a:headEnd/>
              <a:tailEnd/>
            </a:ln>
          </p:spPr>
          <p:txBody>
            <a:bodyPr/>
            <a:lstStyle/>
            <a:p>
              <a:endParaRPr lang="ja-JP" altLang="en-US"/>
            </a:p>
          </p:txBody>
        </p:sp>
        <p:sp>
          <p:nvSpPr>
            <p:cNvPr id="12405" name="Line 577"/>
            <p:cNvSpPr>
              <a:spLocks noChangeShapeType="1"/>
            </p:cNvSpPr>
            <p:nvPr/>
          </p:nvSpPr>
          <p:spPr bwMode="auto">
            <a:xfrm>
              <a:off x="1039" y="1792"/>
              <a:ext cx="81" cy="1124"/>
            </a:xfrm>
            <a:prstGeom prst="line">
              <a:avLst/>
            </a:prstGeom>
            <a:noFill/>
            <a:ln w="19050">
              <a:solidFill>
                <a:srgbClr val="FF9900"/>
              </a:solidFill>
              <a:round/>
              <a:headEnd/>
              <a:tailEnd/>
            </a:ln>
          </p:spPr>
          <p:txBody>
            <a:bodyPr/>
            <a:lstStyle/>
            <a:p>
              <a:endParaRPr lang="ja-JP" altLang="en-US"/>
            </a:p>
          </p:txBody>
        </p:sp>
        <p:sp>
          <p:nvSpPr>
            <p:cNvPr id="12406" name="Line 578"/>
            <p:cNvSpPr>
              <a:spLocks noChangeShapeType="1"/>
            </p:cNvSpPr>
            <p:nvPr/>
          </p:nvSpPr>
          <p:spPr bwMode="auto">
            <a:xfrm flipH="1">
              <a:off x="1039" y="1792"/>
              <a:ext cx="510" cy="2"/>
            </a:xfrm>
            <a:prstGeom prst="line">
              <a:avLst/>
            </a:prstGeom>
            <a:noFill/>
            <a:ln w="19050">
              <a:solidFill>
                <a:srgbClr val="FF9900"/>
              </a:solidFill>
              <a:round/>
              <a:headEnd/>
              <a:tailEnd/>
            </a:ln>
          </p:spPr>
          <p:txBody>
            <a:bodyPr/>
            <a:lstStyle/>
            <a:p>
              <a:endParaRPr lang="ja-JP" altLang="en-US"/>
            </a:p>
          </p:txBody>
        </p:sp>
        <p:sp>
          <p:nvSpPr>
            <p:cNvPr id="12407" name="Line 579"/>
            <p:cNvSpPr>
              <a:spLocks noChangeShapeType="1"/>
            </p:cNvSpPr>
            <p:nvPr/>
          </p:nvSpPr>
          <p:spPr bwMode="auto">
            <a:xfrm flipH="1">
              <a:off x="1124" y="1684"/>
              <a:ext cx="425" cy="3"/>
            </a:xfrm>
            <a:prstGeom prst="line">
              <a:avLst/>
            </a:prstGeom>
            <a:noFill/>
            <a:ln w="19050">
              <a:solidFill>
                <a:srgbClr val="FF9900"/>
              </a:solidFill>
              <a:round/>
              <a:headEnd/>
              <a:tailEnd/>
            </a:ln>
          </p:spPr>
          <p:txBody>
            <a:bodyPr/>
            <a:lstStyle/>
            <a:p>
              <a:endParaRPr lang="ja-JP" altLang="en-US"/>
            </a:p>
          </p:txBody>
        </p:sp>
        <p:sp>
          <p:nvSpPr>
            <p:cNvPr id="12408" name="Line 580"/>
            <p:cNvSpPr>
              <a:spLocks noChangeShapeType="1"/>
            </p:cNvSpPr>
            <p:nvPr/>
          </p:nvSpPr>
          <p:spPr bwMode="auto">
            <a:xfrm flipH="1">
              <a:off x="1204" y="1570"/>
              <a:ext cx="345" cy="2"/>
            </a:xfrm>
            <a:prstGeom prst="line">
              <a:avLst/>
            </a:prstGeom>
            <a:noFill/>
            <a:ln w="19050">
              <a:solidFill>
                <a:srgbClr val="FF9900"/>
              </a:solidFill>
              <a:round/>
              <a:headEnd/>
              <a:tailEnd/>
            </a:ln>
          </p:spPr>
          <p:txBody>
            <a:bodyPr/>
            <a:lstStyle/>
            <a:p>
              <a:endParaRPr lang="ja-JP" altLang="en-US"/>
            </a:p>
          </p:txBody>
        </p:sp>
        <p:sp>
          <p:nvSpPr>
            <p:cNvPr id="12409" name="Line 581"/>
            <p:cNvSpPr>
              <a:spLocks noChangeShapeType="1"/>
            </p:cNvSpPr>
            <p:nvPr/>
          </p:nvSpPr>
          <p:spPr bwMode="auto">
            <a:xfrm flipH="1">
              <a:off x="1291" y="1462"/>
              <a:ext cx="258" cy="1"/>
            </a:xfrm>
            <a:prstGeom prst="line">
              <a:avLst/>
            </a:prstGeom>
            <a:noFill/>
            <a:ln w="19050">
              <a:solidFill>
                <a:srgbClr val="FF9900"/>
              </a:solidFill>
              <a:round/>
              <a:headEnd/>
              <a:tailEnd/>
            </a:ln>
          </p:spPr>
          <p:txBody>
            <a:bodyPr/>
            <a:lstStyle/>
            <a:p>
              <a:endParaRPr lang="ja-JP" altLang="en-US"/>
            </a:p>
          </p:txBody>
        </p:sp>
        <p:sp>
          <p:nvSpPr>
            <p:cNvPr id="12410" name="Line 582"/>
            <p:cNvSpPr>
              <a:spLocks noChangeShapeType="1"/>
            </p:cNvSpPr>
            <p:nvPr/>
          </p:nvSpPr>
          <p:spPr bwMode="auto">
            <a:xfrm flipH="1">
              <a:off x="1263" y="1462"/>
              <a:ext cx="28" cy="1269"/>
            </a:xfrm>
            <a:prstGeom prst="line">
              <a:avLst/>
            </a:prstGeom>
            <a:noFill/>
            <a:ln w="19050">
              <a:solidFill>
                <a:srgbClr val="FF9900"/>
              </a:solidFill>
              <a:round/>
              <a:headEnd/>
              <a:tailEnd/>
            </a:ln>
          </p:spPr>
          <p:txBody>
            <a:bodyPr/>
            <a:lstStyle/>
            <a:p>
              <a:endParaRPr lang="ja-JP" altLang="en-US"/>
            </a:p>
          </p:txBody>
        </p:sp>
        <p:sp>
          <p:nvSpPr>
            <p:cNvPr id="12411" name="Rectangle 583"/>
            <p:cNvSpPr>
              <a:spLocks noChangeArrowheads="1"/>
            </p:cNvSpPr>
            <p:nvPr/>
          </p:nvSpPr>
          <p:spPr bwMode="auto">
            <a:xfrm flipH="1">
              <a:off x="761" y="2713"/>
              <a:ext cx="311" cy="216"/>
            </a:xfrm>
            <a:prstGeom prst="rect">
              <a:avLst/>
            </a:prstGeom>
            <a:noFill/>
            <a:ln w="19050" cap="rnd">
              <a:solidFill>
                <a:srgbClr val="000000"/>
              </a:solidFill>
              <a:miter lim="800000"/>
              <a:headEnd/>
              <a:tailEnd/>
            </a:ln>
          </p:spPr>
          <p:txBody>
            <a:bodyPr/>
            <a:lstStyle/>
            <a:p>
              <a:endParaRPr lang="ja-JP" altLang="en-US"/>
            </a:p>
          </p:txBody>
        </p:sp>
        <p:sp>
          <p:nvSpPr>
            <p:cNvPr id="12412" name="Line 584"/>
            <p:cNvSpPr>
              <a:spLocks noChangeShapeType="1"/>
            </p:cNvSpPr>
            <p:nvPr/>
          </p:nvSpPr>
          <p:spPr bwMode="auto">
            <a:xfrm flipH="1">
              <a:off x="1029" y="2731"/>
              <a:ext cx="239" cy="2"/>
            </a:xfrm>
            <a:prstGeom prst="line">
              <a:avLst/>
            </a:prstGeom>
            <a:noFill/>
            <a:ln w="19050">
              <a:solidFill>
                <a:srgbClr val="FF9900"/>
              </a:solidFill>
              <a:round/>
              <a:headEnd/>
              <a:tailEnd/>
            </a:ln>
          </p:spPr>
          <p:txBody>
            <a:bodyPr/>
            <a:lstStyle/>
            <a:p>
              <a:endParaRPr lang="ja-JP" altLang="en-US"/>
            </a:p>
          </p:txBody>
        </p:sp>
        <p:sp>
          <p:nvSpPr>
            <p:cNvPr id="12413" name="Line 585"/>
            <p:cNvSpPr>
              <a:spLocks noChangeShapeType="1"/>
            </p:cNvSpPr>
            <p:nvPr/>
          </p:nvSpPr>
          <p:spPr bwMode="auto">
            <a:xfrm flipH="1">
              <a:off x="1034" y="2911"/>
              <a:ext cx="90" cy="3"/>
            </a:xfrm>
            <a:prstGeom prst="line">
              <a:avLst/>
            </a:prstGeom>
            <a:noFill/>
            <a:ln w="19050">
              <a:solidFill>
                <a:srgbClr val="FF9900"/>
              </a:solidFill>
              <a:round/>
              <a:headEnd/>
              <a:tailEnd/>
            </a:ln>
          </p:spPr>
          <p:txBody>
            <a:bodyPr/>
            <a:lstStyle/>
            <a:p>
              <a:endParaRPr lang="ja-JP" altLang="en-US"/>
            </a:p>
          </p:txBody>
        </p:sp>
        <p:sp>
          <p:nvSpPr>
            <p:cNvPr id="12414" name="Line 586"/>
            <p:cNvSpPr>
              <a:spLocks noChangeShapeType="1"/>
            </p:cNvSpPr>
            <p:nvPr/>
          </p:nvSpPr>
          <p:spPr bwMode="auto">
            <a:xfrm flipH="1">
              <a:off x="1034" y="2852"/>
              <a:ext cx="128" cy="0"/>
            </a:xfrm>
            <a:prstGeom prst="line">
              <a:avLst/>
            </a:prstGeom>
            <a:noFill/>
            <a:ln w="19050">
              <a:solidFill>
                <a:srgbClr val="FF9900"/>
              </a:solidFill>
              <a:round/>
              <a:headEnd/>
              <a:tailEnd/>
            </a:ln>
          </p:spPr>
          <p:txBody>
            <a:bodyPr/>
            <a:lstStyle/>
            <a:p>
              <a:endParaRPr lang="ja-JP" altLang="en-US"/>
            </a:p>
          </p:txBody>
        </p:sp>
        <p:sp>
          <p:nvSpPr>
            <p:cNvPr id="12415" name="Line 587"/>
            <p:cNvSpPr>
              <a:spLocks noChangeShapeType="1"/>
            </p:cNvSpPr>
            <p:nvPr/>
          </p:nvSpPr>
          <p:spPr bwMode="auto">
            <a:xfrm flipH="1">
              <a:off x="1034" y="2791"/>
              <a:ext cx="186" cy="2"/>
            </a:xfrm>
            <a:prstGeom prst="line">
              <a:avLst/>
            </a:prstGeom>
            <a:noFill/>
            <a:ln w="19050">
              <a:solidFill>
                <a:srgbClr val="FF9900"/>
              </a:solidFill>
              <a:round/>
              <a:headEnd/>
              <a:tailEnd/>
            </a:ln>
          </p:spPr>
          <p:txBody>
            <a:bodyPr/>
            <a:lstStyle/>
            <a:p>
              <a:endParaRPr lang="ja-JP" altLang="en-US"/>
            </a:p>
          </p:txBody>
        </p:sp>
        <p:sp>
          <p:nvSpPr>
            <p:cNvPr id="12416" name="Line 588"/>
            <p:cNvSpPr>
              <a:spLocks noChangeShapeType="1"/>
            </p:cNvSpPr>
            <p:nvPr/>
          </p:nvSpPr>
          <p:spPr bwMode="auto">
            <a:xfrm flipH="1" flipV="1">
              <a:off x="809" y="2862"/>
              <a:ext cx="225" cy="49"/>
            </a:xfrm>
            <a:prstGeom prst="line">
              <a:avLst/>
            </a:prstGeom>
            <a:noFill/>
            <a:ln w="19050">
              <a:solidFill>
                <a:srgbClr val="FF9900"/>
              </a:solidFill>
              <a:round/>
              <a:headEnd/>
              <a:tailEnd/>
            </a:ln>
          </p:spPr>
          <p:txBody>
            <a:bodyPr/>
            <a:lstStyle/>
            <a:p>
              <a:endParaRPr lang="ja-JP" altLang="en-US"/>
            </a:p>
          </p:txBody>
        </p:sp>
        <p:sp>
          <p:nvSpPr>
            <p:cNvPr id="12417" name="Line 589"/>
            <p:cNvSpPr>
              <a:spLocks noChangeShapeType="1"/>
            </p:cNvSpPr>
            <p:nvPr/>
          </p:nvSpPr>
          <p:spPr bwMode="auto">
            <a:xfrm flipH="1" flipV="1">
              <a:off x="809" y="2832"/>
              <a:ext cx="225" cy="20"/>
            </a:xfrm>
            <a:prstGeom prst="line">
              <a:avLst/>
            </a:prstGeom>
            <a:noFill/>
            <a:ln w="19050">
              <a:solidFill>
                <a:srgbClr val="FF9900"/>
              </a:solidFill>
              <a:round/>
              <a:headEnd/>
              <a:tailEnd/>
            </a:ln>
          </p:spPr>
          <p:txBody>
            <a:bodyPr/>
            <a:lstStyle/>
            <a:p>
              <a:endParaRPr lang="ja-JP" altLang="en-US"/>
            </a:p>
          </p:txBody>
        </p:sp>
        <p:sp>
          <p:nvSpPr>
            <p:cNvPr id="12418" name="Line 590"/>
            <p:cNvSpPr>
              <a:spLocks noChangeShapeType="1"/>
            </p:cNvSpPr>
            <p:nvPr/>
          </p:nvSpPr>
          <p:spPr bwMode="auto">
            <a:xfrm flipH="1">
              <a:off x="809" y="2791"/>
              <a:ext cx="225" cy="18"/>
            </a:xfrm>
            <a:prstGeom prst="line">
              <a:avLst/>
            </a:prstGeom>
            <a:noFill/>
            <a:ln w="19050">
              <a:solidFill>
                <a:srgbClr val="FF9900"/>
              </a:solidFill>
              <a:round/>
              <a:headEnd/>
              <a:tailEnd/>
            </a:ln>
          </p:spPr>
          <p:txBody>
            <a:bodyPr/>
            <a:lstStyle/>
            <a:p>
              <a:endParaRPr lang="ja-JP" altLang="en-US"/>
            </a:p>
          </p:txBody>
        </p:sp>
        <p:sp>
          <p:nvSpPr>
            <p:cNvPr id="12419" name="Line 591"/>
            <p:cNvSpPr>
              <a:spLocks noChangeShapeType="1"/>
            </p:cNvSpPr>
            <p:nvPr/>
          </p:nvSpPr>
          <p:spPr bwMode="auto">
            <a:xfrm flipH="1">
              <a:off x="809" y="2731"/>
              <a:ext cx="225" cy="54"/>
            </a:xfrm>
            <a:prstGeom prst="line">
              <a:avLst/>
            </a:prstGeom>
            <a:noFill/>
            <a:ln w="19050">
              <a:solidFill>
                <a:srgbClr val="FF9900"/>
              </a:solidFill>
              <a:round/>
              <a:headEnd/>
              <a:tailEnd/>
            </a:ln>
          </p:spPr>
          <p:txBody>
            <a:bodyPr/>
            <a:lstStyle/>
            <a:p>
              <a:endParaRPr lang="ja-JP" altLang="en-US"/>
            </a:p>
          </p:txBody>
        </p:sp>
        <p:grpSp>
          <p:nvGrpSpPr>
            <p:cNvPr id="12420" name="Group 592"/>
            <p:cNvGrpSpPr>
              <a:grpSpLocks/>
            </p:cNvGrpSpPr>
            <p:nvPr/>
          </p:nvGrpSpPr>
          <p:grpSpPr bwMode="auto">
            <a:xfrm flipH="1">
              <a:off x="737" y="2696"/>
              <a:ext cx="72" cy="244"/>
              <a:chOff x="2107" y="1700"/>
              <a:chExt cx="61" cy="166"/>
            </a:xfrm>
          </p:grpSpPr>
          <p:grpSp>
            <p:nvGrpSpPr>
              <p:cNvPr id="12435" name="Group 593"/>
              <p:cNvGrpSpPr>
                <a:grpSpLocks/>
              </p:cNvGrpSpPr>
              <p:nvPr/>
            </p:nvGrpSpPr>
            <p:grpSpPr bwMode="auto">
              <a:xfrm>
                <a:off x="2107" y="1700"/>
                <a:ext cx="61" cy="166"/>
                <a:chOff x="2107" y="1700"/>
                <a:chExt cx="61" cy="166"/>
              </a:xfrm>
            </p:grpSpPr>
            <p:sp>
              <p:nvSpPr>
                <p:cNvPr id="12437" name="Rectangle 594"/>
                <p:cNvSpPr>
                  <a:spLocks noChangeArrowheads="1"/>
                </p:cNvSpPr>
                <p:nvPr/>
              </p:nvSpPr>
              <p:spPr bwMode="auto">
                <a:xfrm>
                  <a:off x="2107" y="170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38" name="Rectangle 595"/>
                <p:cNvSpPr>
                  <a:spLocks noChangeArrowheads="1"/>
                </p:cNvSpPr>
                <p:nvPr/>
              </p:nvSpPr>
              <p:spPr bwMode="auto">
                <a:xfrm>
                  <a:off x="2107" y="170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39" name="Rectangle 596"/>
                <p:cNvSpPr>
                  <a:spLocks noChangeArrowheads="1"/>
                </p:cNvSpPr>
                <p:nvPr/>
              </p:nvSpPr>
              <p:spPr bwMode="auto">
                <a:xfrm>
                  <a:off x="2107" y="170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0" name="Rectangle 597"/>
                <p:cNvSpPr>
                  <a:spLocks noChangeArrowheads="1"/>
                </p:cNvSpPr>
                <p:nvPr/>
              </p:nvSpPr>
              <p:spPr bwMode="auto">
                <a:xfrm>
                  <a:off x="2107" y="171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1" name="Rectangle 598"/>
                <p:cNvSpPr>
                  <a:spLocks noChangeArrowheads="1"/>
                </p:cNvSpPr>
                <p:nvPr/>
              </p:nvSpPr>
              <p:spPr bwMode="auto">
                <a:xfrm>
                  <a:off x="2107" y="171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2" name="Rectangle 599"/>
                <p:cNvSpPr>
                  <a:spLocks noChangeArrowheads="1"/>
                </p:cNvSpPr>
                <p:nvPr/>
              </p:nvSpPr>
              <p:spPr bwMode="auto">
                <a:xfrm>
                  <a:off x="2107" y="172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3" name="Rectangle 600"/>
                <p:cNvSpPr>
                  <a:spLocks noChangeArrowheads="1"/>
                </p:cNvSpPr>
                <p:nvPr/>
              </p:nvSpPr>
              <p:spPr bwMode="auto">
                <a:xfrm>
                  <a:off x="2107" y="172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4" name="Rectangle 601"/>
                <p:cNvSpPr>
                  <a:spLocks noChangeArrowheads="1"/>
                </p:cNvSpPr>
                <p:nvPr/>
              </p:nvSpPr>
              <p:spPr bwMode="auto">
                <a:xfrm>
                  <a:off x="2107" y="172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5" name="Rectangle 602"/>
                <p:cNvSpPr>
                  <a:spLocks noChangeArrowheads="1"/>
                </p:cNvSpPr>
                <p:nvPr/>
              </p:nvSpPr>
              <p:spPr bwMode="auto">
                <a:xfrm>
                  <a:off x="2107" y="173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6" name="Rectangle 603"/>
                <p:cNvSpPr>
                  <a:spLocks noChangeArrowheads="1"/>
                </p:cNvSpPr>
                <p:nvPr/>
              </p:nvSpPr>
              <p:spPr bwMode="auto">
                <a:xfrm>
                  <a:off x="2107" y="173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7" name="Rectangle 604"/>
                <p:cNvSpPr>
                  <a:spLocks noChangeArrowheads="1"/>
                </p:cNvSpPr>
                <p:nvPr/>
              </p:nvSpPr>
              <p:spPr bwMode="auto">
                <a:xfrm>
                  <a:off x="2107" y="174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8" name="Rectangle 605"/>
                <p:cNvSpPr>
                  <a:spLocks noChangeArrowheads="1"/>
                </p:cNvSpPr>
                <p:nvPr/>
              </p:nvSpPr>
              <p:spPr bwMode="auto">
                <a:xfrm>
                  <a:off x="2107" y="174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49" name="Rectangle 606"/>
                <p:cNvSpPr>
                  <a:spLocks noChangeArrowheads="1"/>
                </p:cNvSpPr>
                <p:nvPr/>
              </p:nvSpPr>
              <p:spPr bwMode="auto">
                <a:xfrm>
                  <a:off x="2107" y="1748"/>
                  <a:ext cx="61" cy="5"/>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0" name="Rectangle 607"/>
                <p:cNvSpPr>
                  <a:spLocks noChangeArrowheads="1"/>
                </p:cNvSpPr>
                <p:nvPr/>
              </p:nvSpPr>
              <p:spPr bwMode="auto">
                <a:xfrm>
                  <a:off x="2107" y="1753"/>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1" name="Rectangle 608"/>
                <p:cNvSpPr>
                  <a:spLocks noChangeArrowheads="1"/>
                </p:cNvSpPr>
                <p:nvPr/>
              </p:nvSpPr>
              <p:spPr bwMode="auto">
                <a:xfrm>
                  <a:off x="2107" y="1757"/>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2" name="Rectangle 609"/>
                <p:cNvSpPr>
                  <a:spLocks noChangeArrowheads="1"/>
                </p:cNvSpPr>
                <p:nvPr/>
              </p:nvSpPr>
              <p:spPr bwMode="auto">
                <a:xfrm>
                  <a:off x="2107" y="1761"/>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3" name="Rectangle 610"/>
                <p:cNvSpPr>
                  <a:spLocks noChangeArrowheads="1"/>
                </p:cNvSpPr>
                <p:nvPr/>
              </p:nvSpPr>
              <p:spPr bwMode="auto">
                <a:xfrm>
                  <a:off x="2107" y="1765"/>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4" name="Rectangle 611"/>
                <p:cNvSpPr>
                  <a:spLocks noChangeArrowheads="1"/>
                </p:cNvSpPr>
                <p:nvPr/>
              </p:nvSpPr>
              <p:spPr bwMode="auto">
                <a:xfrm>
                  <a:off x="2107" y="1769"/>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5" name="Rectangle 612"/>
                <p:cNvSpPr>
                  <a:spLocks noChangeArrowheads="1"/>
                </p:cNvSpPr>
                <p:nvPr/>
              </p:nvSpPr>
              <p:spPr bwMode="auto">
                <a:xfrm>
                  <a:off x="2107" y="1773"/>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6" name="Rectangle 613"/>
                <p:cNvSpPr>
                  <a:spLocks noChangeArrowheads="1"/>
                </p:cNvSpPr>
                <p:nvPr/>
              </p:nvSpPr>
              <p:spPr bwMode="auto">
                <a:xfrm>
                  <a:off x="2107" y="1777"/>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7" name="Rectangle 614"/>
                <p:cNvSpPr>
                  <a:spLocks noChangeArrowheads="1"/>
                </p:cNvSpPr>
                <p:nvPr/>
              </p:nvSpPr>
              <p:spPr bwMode="auto">
                <a:xfrm>
                  <a:off x="2107" y="1781"/>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8" name="Rectangle 615"/>
                <p:cNvSpPr>
                  <a:spLocks noChangeArrowheads="1"/>
                </p:cNvSpPr>
                <p:nvPr/>
              </p:nvSpPr>
              <p:spPr bwMode="auto">
                <a:xfrm>
                  <a:off x="2107" y="1785"/>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59" name="Rectangle 616"/>
                <p:cNvSpPr>
                  <a:spLocks noChangeArrowheads="1"/>
                </p:cNvSpPr>
                <p:nvPr/>
              </p:nvSpPr>
              <p:spPr bwMode="auto">
                <a:xfrm>
                  <a:off x="2107" y="1789"/>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0" name="Rectangle 617"/>
                <p:cNvSpPr>
                  <a:spLocks noChangeArrowheads="1"/>
                </p:cNvSpPr>
                <p:nvPr/>
              </p:nvSpPr>
              <p:spPr bwMode="auto">
                <a:xfrm>
                  <a:off x="2107" y="1793"/>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1" name="Rectangle 618"/>
                <p:cNvSpPr>
                  <a:spLocks noChangeArrowheads="1"/>
                </p:cNvSpPr>
                <p:nvPr/>
              </p:nvSpPr>
              <p:spPr bwMode="auto">
                <a:xfrm>
                  <a:off x="2107" y="1797"/>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2" name="Rectangle 619"/>
                <p:cNvSpPr>
                  <a:spLocks noChangeArrowheads="1"/>
                </p:cNvSpPr>
                <p:nvPr/>
              </p:nvSpPr>
              <p:spPr bwMode="auto">
                <a:xfrm>
                  <a:off x="2107" y="1801"/>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3" name="Rectangle 620"/>
                <p:cNvSpPr>
                  <a:spLocks noChangeArrowheads="1"/>
                </p:cNvSpPr>
                <p:nvPr/>
              </p:nvSpPr>
              <p:spPr bwMode="auto">
                <a:xfrm>
                  <a:off x="2107" y="1805"/>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4" name="Rectangle 621"/>
                <p:cNvSpPr>
                  <a:spLocks noChangeArrowheads="1"/>
                </p:cNvSpPr>
                <p:nvPr/>
              </p:nvSpPr>
              <p:spPr bwMode="auto">
                <a:xfrm>
                  <a:off x="2107" y="1809"/>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5" name="Rectangle 622"/>
                <p:cNvSpPr>
                  <a:spLocks noChangeArrowheads="1"/>
                </p:cNvSpPr>
                <p:nvPr/>
              </p:nvSpPr>
              <p:spPr bwMode="auto">
                <a:xfrm>
                  <a:off x="2107" y="1813"/>
                  <a:ext cx="61" cy="5"/>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6" name="Rectangle 623"/>
                <p:cNvSpPr>
                  <a:spLocks noChangeArrowheads="1"/>
                </p:cNvSpPr>
                <p:nvPr/>
              </p:nvSpPr>
              <p:spPr bwMode="auto">
                <a:xfrm>
                  <a:off x="2107" y="181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7" name="Rectangle 624"/>
                <p:cNvSpPr>
                  <a:spLocks noChangeArrowheads="1"/>
                </p:cNvSpPr>
                <p:nvPr/>
              </p:nvSpPr>
              <p:spPr bwMode="auto">
                <a:xfrm>
                  <a:off x="2107" y="182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8" name="Rectangle 625"/>
                <p:cNvSpPr>
                  <a:spLocks noChangeArrowheads="1"/>
                </p:cNvSpPr>
                <p:nvPr/>
              </p:nvSpPr>
              <p:spPr bwMode="auto">
                <a:xfrm>
                  <a:off x="2107" y="182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69" name="Rectangle 626"/>
                <p:cNvSpPr>
                  <a:spLocks noChangeArrowheads="1"/>
                </p:cNvSpPr>
                <p:nvPr/>
              </p:nvSpPr>
              <p:spPr bwMode="auto">
                <a:xfrm>
                  <a:off x="2107" y="183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0" name="Rectangle 627"/>
                <p:cNvSpPr>
                  <a:spLocks noChangeArrowheads="1"/>
                </p:cNvSpPr>
                <p:nvPr/>
              </p:nvSpPr>
              <p:spPr bwMode="auto">
                <a:xfrm>
                  <a:off x="2107" y="183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1" name="Rectangle 628"/>
                <p:cNvSpPr>
                  <a:spLocks noChangeArrowheads="1"/>
                </p:cNvSpPr>
                <p:nvPr/>
              </p:nvSpPr>
              <p:spPr bwMode="auto">
                <a:xfrm>
                  <a:off x="2107" y="183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2" name="Rectangle 629"/>
                <p:cNvSpPr>
                  <a:spLocks noChangeArrowheads="1"/>
                </p:cNvSpPr>
                <p:nvPr/>
              </p:nvSpPr>
              <p:spPr bwMode="auto">
                <a:xfrm>
                  <a:off x="2107" y="184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3" name="Rectangle 630"/>
                <p:cNvSpPr>
                  <a:spLocks noChangeArrowheads="1"/>
                </p:cNvSpPr>
                <p:nvPr/>
              </p:nvSpPr>
              <p:spPr bwMode="auto">
                <a:xfrm>
                  <a:off x="2107" y="1846"/>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4" name="Rectangle 631"/>
                <p:cNvSpPr>
                  <a:spLocks noChangeArrowheads="1"/>
                </p:cNvSpPr>
                <p:nvPr/>
              </p:nvSpPr>
              <p:spPr bwMode="auto">
                <a:xfrm>
                  <a:off x="2107" y="1850"/>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5" name="Rectangle 632"/>
                <p:cNvSpPr>
                  <a:spLocks noChangeArrowheads="1"/>
                </p:cNvSpPr>
                <p:nvPr/>
              </p:nvSpPr>
              <p:spPr bwMode="auto">
                <a:xfrm>
                  <a:off x="2107" y="1854"/>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6" name="Rectangle 633"/>
                <p:cNvSpPr>
                  <a:spLocks noChangeArrowheads="1"/>
                </p:cNvSpPr>
                <p:nvPr/>
              </p:nvSpPr>
              <p:spPr bwMode="auto">
                <a:xfrm>
                  <a:off x="2107" y="1858"/>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sp>
              <p:nvSpPr>
                <p:cNvPr id="12477" name="Rectangle 634"/>
                <p:cNvSpPr>
                  <a:spLocks noChangeArrowheads="1"/>
                </p:cNvSpPr>
                <p:nvPr/>
              </p:nvSpPr>
              <p:spPr bwMode="auto">
                <a:xfrm>
                  <a:off x="2107" y="1862"/>
                  <a:ext cx="61" cy="4"/>
                </a:xfrm>
                <a:prstGeom prst="rect">
                  <a:avLst/>
                </a:prstGeom>
                <a:gradFill rotWithShape="0">
                  <a:gsLst>
                    <a:gs pos="0">
                      <a:srgbClr val="0000FF"/>
                    </a:gs>
                    <a:gs pos="100000">
                      <a:srgbClr val="000076"/>
                    </a:gs>
                  </a:gsLst>
                  <a:lin ang="5400000" scaled="1"/>
                </a:gradFill>
                <a:ln w="9525">
                  <a:noFill/>
                  <a:miter lim="800000"/>
                  <a:headEnd/>
                  <a:tailEnd/>
                </a:ln>
              </p:spPr>
              <p:txBody>
                <a:bodyPr/>
                <a:lstStyle/>
                <a:p>
                  <a:endParaRPr lang="ja-JP" altLang="en-US"/>
                </a:p>
              </p:txBody>
            </p:sp>
          </p:grpSp>
          <p:sp>
            <p:nvSpPr>
              <p:cNvPr id="176" name="Rectangle 635"/>
              <p:cNvSpPr>
                <a:spLocks noChangeArrowheads="1"/>
              </p:cNvSpPr>
              <p:nvPr/>
            </p:nvSpPr>
            <p:spPr bwMode="auto">
              <a:xfrm>
                <a:off x="2107" y="1700"/>
                <a:ext cx="61" cy="166"/>
              </a:xfrm>
              <a:prstGeom prst="rect">
                <a:avLst/>
              </a:prstGeom>
              <a:solidFill>
                <a:schemeClr val="tx1">
                  <a:lumMod val="65000"/>
                  <a:lumOff val="35000"/>
                </a:schemeClr>
              </a:solidFill>
              <a:ln w="19050" cap="rnd">
                <a:solidFill>
                  <a:schemeClr val="tx1"/>
                </a:solidFill>
                <a:miter lim="800000"/>
                <a:headEnd/>
                <a:tailEnd/>
              </a:ln>
            </p:spPr>
            <p:txBody>
              <a:bodyPr/>
              <a:lstStyle/>
              <a:p>
                <a:pPr>
                  <a:defRPr/>
                </a:pPr>
                <a:endParaRPr lang="ja-JP" altLang="en-US"/>
              </a:p>
            </p:txBody>
          </p:sp>
        </p:grpSp>
        <p:sp>
          <p:nvSpPr>
            <p:cNvPr id="12421" name="Rectangle 636"/>
            <p:cNvSpPr>
              <a:spLocks noChangeArrowheads="1"/>
            </p:cNvSpPr>
            <p:nvPr/>
          </p:nvSpPr>
          <p:spPr bwMode="auto">
            <a:xfrm flipH="1">
              <a:off x="1133" y="1547"/>
              <a:ext cx="517" cy="208"/>
            </a:xfrm>
            <a:prstGeom prst="rect">
              <a:avLst/>
            </a:prstGeom>
            <a:noFill/>
            <a:ln w="9525">
              <a:noFill/>
              <a:miter lim="800000"/>
              <a:headEnd/>
              <a:tailEnd/>
            </a:ln>
          </p:spPr>
          <p:txBody>
            <a:bodyPr/>
            <a:lstStyle/>
            <a:p>
              <a:endParaRPr lang="ja-JP" altLang="en-US"/>
            </a:p>
          </p:txBody>
        </p:sp>
        <p:sp>
          <p:nvSpPr>
            <p:cNvPr id="12422" name="Rectangle 637"/>
            <p:cNvSpPr>
              <a:spLocks noChangeArrowheads="1"/>
            </p:cNvSpPr>
            <p:nvPr/>
          </p:nvSpPr>
          <p:spPr bwMode="auto">
            <a:xfrm flipH="1">
              <a:off x="1255" y="1594"/>
              <a:ext cx="336"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可視光</a:t>
              </a:r>
            </a:p>
          </p:txBody>
        </p:sp>
        <p:sp>
          <p:nvSpPr>
            <p:cNvPr id="12423" name="Text Box 638"/>
            <p:cNvSpPr txBox="1">
              <a:spLocks noChangeArrowheads="1"/>
            </p:cNvSpPr>
            <p:nvPr/>
          </p:nvSpPr>
          <p:spPr bwMode="auto">
            <a:xfrm>
              <a:off x="1524" y="2619"/>
              <a:ext cx="340" cy="192"/>
            </a:xfrm>
            <a:prstGeom prst="rect">
              <a:avLst/>
            </a:prstGeom>
            <a:noFill/>
            <a:ln w="9525">
              <a:noFill/>
              <a:miter lim="800000"/>
              <a:headEnd/>
              <a:tailEnd/>
            </a:ln>
          </p:spPr>
          <p:txBody>
            <a:bodyPr wrap="none">
              <a:spAutoFit/>
            </a:bodyPr>
            <a:lstStyle/>
            <a:p>
              <a:r>
                <a:rPr lang="ja-JP" altLang="en-US" sz="1400" b="1">
                  <a:latin typeface="ＭＳ ゴシック" pitchFamily="49" charset="-128"/>
                  <a:ea typeface="ＭＳ ゴシック" pitchFamily="49" charset="-128"/>
                </a:rPr>
                <a:t>暗箱</a:t>
              </a:r>
            </a:p>
          </p:txBody>
        </p:sp>
        <p:sp>
          <p:nvSpPr>
            <p:cNvPr id="12424" name="Rectangle 639"/>
            <p:cNvSpPr>
              <a:spLocks noChangeArrowheads="1"/>
            </p:cNvSpPr>
            <p:nvPr/>
          </p:nvSpPr>
          <p:spPr bwMode="auto">
            <a:xfrm>
              <a:off x="355" y="2454"/>
              <a:ext cx="224" cy="134"/>
            </a:xfrm>
            <a:prstGeom prst="rect">
              <a:avLst/>
            </a:prstGeom>
            <a:noFill/>
            <a:ln w="9525">
              <a:noFill/>
              <a:miter lim="800000"/>
              <a:headEnd/>
              <a:tailEnd/>
            </a:ln>
          </p:spPr>
          <p:txBody>
            <a:bodyPr wrap="none" lIns="0" tIns="0" rIns="0" bIns="0">
              <a:spAutoFit/>
            </a:bodyPr>
            <a:lstStyle/>
            <a:p>
              <a:r>
                <a:rPr lang="ja-JP" altLang="en-US" sz="1400" b="1">
                  <a:solidFill>
                    <a:srgbClr val="FFFFFF"/>
                  </a:solidFill>
                  <a:latin typeface="ＭＳ ゴシック" pitchFamily="49" charset="-128"/>
                  <a:ea typeface="ＭＳ ゴシック" pitchFamily="49" charset="-128"/>
                </a:rPr>
                <a:t>遮蔽</a:t>
              </a:r>
              <a:endParaRPr lang="ja-JP" altLang="en-US" sz="1400">
                <a:latin typeface="ＭＳ ゴシック" pitchFamily="49" charset="-128"/>
                <a:ea typeface="ＭＳ ゴシック" pitchFamily="49" charset="-128"/>
              </a:endParaRPr>
            </a:p>
          </p:txBody>
        </p:sp>
        <p:sp>
          <p:nvSpPr>
            <p:cNvPr id="12425" name="Line 640"/>
            <p:cNvSpPr>
              <a:spLocks noChangeShapeType="1"/>
            </p:cNvSpPr>
            <p:nvPr/>
          </p:nvSpPr>
          <p:spPr bwMode="auto">
            <a:xfrm flipH="1" flipV="1">
              <a:off x="1211" y="2812"/>
              <a:ext cx="310" cy="380"/>
            </a:xfrm>
            <a:prstGeom prst="line">
              <a:avLst/>
            </a:prstGeom>
            <a:noFill/>
            <a:ln w="9525">
              <a:solidFill>
                <a:schemeClr val="tx1"/>
              </a:solidFill>
              <a:round/>
              <a:headEnd/>
              <a:tailEnd type="triangle" w="med" len="med"/>
            </a:ln>
          </p:spPr>
          <p:txBody>
            <a:bodyPr/>
            <a:lstStyle/>
            <a:p>
              <a:endParaRPr lang="ja-JP" altLang="en-US"/>
            </a:p>
          </p:txBody>
        </p:sp>
        <p:sp>
          <p:nvSpPr>
            <p:cNvPr id="12426" name="Line 641"/>
            <p:cNvSpPr>
              <a:spLocks noChangeShapeType="1"/>
            </p:cNvSpPr>
            <p:nvPr/>
          </p:nvSpPr>
          <p:spPr bwMode="auto">
            <a:xfrm flipH="1" flipV="1">
              <a:off x="1023" y="2934"/>
              <a:ext cx="13" cy="261"/>
            </a:xfrm>
            <a:prstGeom prst="line">
              <a:avLst/>
            </a:prstGeom>
            <a:noFill/>
            <a:ln w="9525">
              <a:solidFill>
                <a:schemeClr val="tx1"/>
              </a:solidFill>
              <a:round/>
              <a:headEnd/>
              <a:tailEnd type="triangle" w="med" len="med"/>
            </a:ln>
          </p:spPr>
          <p:txBody>
            <a:bodyPr/>
            <a:lstStyle/>
            <a:p>
              <a:endParaRPr lang="ja-JP" altLang="en-US"/>
            </a:p>
          </p:txBody>
        </p:sp>
        <p:sp>
          <p:nvSpPr>
            <p:cNvPr id="12427" name="Rectangle 642"/>
            <p:cNvSpPr>
              <a:spLocks noChangeArrowheads="1"/>
            </p:cNvSpPr>
            <p:nvPr/>
          </p:nvSpPr>
          <p:spPr bwMode="auto">
            <a:xfrm>
              <a:off x="434" y="3137"/>
              <a:ext cx="336" cy="134"/>
            </a:xfrm>
            <a:prstGeom prst="rect">
              <a:avLst/>
            </a:prstGeom>
            <a:noFill/>
            <a:ln w="9525">
              <a:noFill/>
              <a:miter lim="800000"/>
              <a:headEnd/>
              <a:tailEnd/>
            </a:ln>
          </p:spPr>
          <p:txBody>
            <a:bodyPr wrap="none" lIns="0" tIns="0" rIns="0" bIns="0">
              <a:spAutoFit/>
            </a:bodyPr>
            <a:lstStyle/>
            <a:p>
              <a:r>
                <a:rPr lang="ja-JP" altLang="en-US" sz="1400" b="1" dirty="0">
                  <a:latin typeface="ＭＳ ゴシック" pitchFamily="49" charset="-128"/>
                  <a:ea typeface="ＭＳ ゴシック" pitchFamily="49" charset="-128"/>
                </a:rPr>
                <a:t>カメラ</a:t>
              </a:r>
            </a:p>
          </p:txBody>
        </p:sp>
        <p:sp>
          <p:nvSpPr>
            <p:cNvPr id="12428" name="Line 643"/>
            <p:cNvSpPr>
              <a:spLocks noChangeShapeType="1"/>
            </p:cNvSpPr>
            <p:nvPr/>
          </p:nvSpPr>
          <p:spPr bwMode="auto">
            <a:xfrm>
              <a:off x="1038" y="1118"/>
              <a:ext cx="194" cy="337"/>
            </a:xfrm>
            <a:prstGeom prst="line">
              <a:avLst/>
            </a:prstGeom>
            <a:noFill/>
            <a:ln w="9525">
              <a:solidFill>
                <a:schemeClr val="tx1"/>
              </a:solidFill>
              <a:round/>
              <a:headEnd/>
              <a:tailEnd type="triangle" w="med" len="med"/>
            </a:ln>
          </p:spPr>
          <p:txBody>
            <a:bodyPr/>
            <a:lstStyle/>
            <a:p>
              <a:endParaRPr lang="ja-JP" altLang="en-US"/>
            </a:p>
          </p:txBody>
        </p:sp>
        <p:sp>
          <p:nvSpPr>
            <p:cNvPr id="12429" name="Line 644"/>
            <p:cNvSpPr>
              <a:spLocks noChangeShapeType="1"/>
            </p:cNvSpPr>
            <p:nvPr/>
          </p:nvSpPr>
          <p:spPr bwMode="auto">
            <a:xfrm flipH="1">
              <a:off x="1908" y="1043"/>
              <a:ext cx="36" cy="273"/>
            </a:xfrm>
            <a:prstGeom prst="line">
              <a:avLst/>
            </a:prstGeom>
            <a:noFill/>
            <a:ln w="9525">
              <a:solidFill>
                <a:schemeClr val="tx1"/>
              </a:solidFill>
              <a:round/>
              <a:headEnd/>
              <a:tailEnd type="triangle" w="med" len="med"/>
            </a:ln>
          </p:spPr>
          <p:txBody>
            <a:bodyPr/>
            <a:lstStyle/>
            <a:p>
              <a:endParaRPr lang="ja-JP" altLang="en-US"/>
            </a:p>
          </p:txBody>
        </p:sp>
        <p:sp>
          <p:nvSpPr>
            <p:cNvPr id="12430" name="Line 645"/>
            <p:cNvSpPr>
              <a:spLocks noChangeShapeType="1"/>
            </p:cNvSpPr>
            <p:nvPr/>
          </p:nvSpPr>
          <p:spPr bwMode="auto">
            <a:xfrm flipH="1" flipV="1">
              <a:off x="605" y="2949"/>
              <a:ext cx="0" cy="207"/>
            </a:xfrm>
            <a:prstGeom prst="line">
              <a:avLst/>
            </a:prstGeom>
            <a:noFill/>
            <a:ln w="9525">
              <a:solidFill>
                <a:schemeClr val="tx1"/>
              </a:solidFill>
              <a:round/>
              <a:headEnd/>
              <a:tailEnd type="triangle" w="med" len="med"/>
            </a:ln>
          </p:spPr>
          <p:txBody>
            <a:bodyPr/>
            <a:lstStyle/>
            <a:p>
              <a:endParaRPr lang="ja-JP" altLang="en-US"/>
            </a:p>
          </p:txBody>
        </p:sp>
        <p:sp>
          <p:nvSpPr>
            <p:cNvPr id="12431" name="Text Box 610"/>
            <p:cNvSpPr txBox="1">
              <a:spLocks noChangeArrowheads="1"/>
            </p:cNvSpPr>
            <p:nvPr/>
          </p:nvSpPr>
          <p:spPr bwMode="auto">
            <a:xfrm>
              <a:off x="2208" y="1785"/>
              <a:ext cx="970" cy="192"/>
            </a:xfrm>
            <a:prstGeom prst="rect">
              <a:avLst/>
            </a:prstGeom>
            <a:noFill/>
            <a:ln w="9525">
              <a:noFill/>
              <a:miter lim="800000"/>
              <a:headEnd/>
              <a:tailEnd/>
            </a:ln>
          </p:spPr>
          <p:txBody>
            <a:bodyPr>
              <a:spAutoFit/>
            </a:bodyPr>
            <a:lstStyle/>
            <a:p>
              <a:pPr>
                <a:spcBef>
                  <a:spcPct val="50000"/>
                </a:spcBef>
              </a:pPr>
              <a:r>
                <a:rPr lang="ja-JP" altLang="en-US" sz="1400" b="1">
                  <a:latin typeface="ＭＳ Ｐゴシック" pitchFamily="50" charset="-128"/>
                </a:rPr>
                <a:t>中性子ビーム</a:t>
              </a:r>
            </a:p>
          </p:txBody>
        </p:sp>
        <p:sp>
          <p:nvSpPr>
            <p:cNvPr id="12432" name="AutoShape 647"/>
            <p:cNvSpPr>
              <a:spLocks noChangeAspect="1" noChangeArrowheads="1"/>
            </p:cNvSpPr>
            <p:nvPr/>
          </p:nvSpPr>
          <p:spPr bwMode="auto">
            <a:xfrm rot="16200000" flipH="1">
              <a:off x="2367" y="1408"/>
              <a:ext cx="257" cy="384"/>
            </a:xfrm>
            <a:prstGeom prst="flowChartManualOperation">
              <a:avLst/>
            </a:prstGeom>
            <a:solidFill>
              <a:srgbClr val="FFFF00"/>
            </a:solidFill>
            <a:ln w="9525">
              <a:noFill/>
              <a:miter lim="800000"/>
              <a:headEnd/>
              <a:tailEnd/>
            </a:ln>
          </p:spPr>
          <p:txBody>
            <a:bodyPr wrap="none" anchor="ctr"/>
            <a:lstStyle/>
            <a:p>
              <a:endParaRPr lang="ja-JP" altLang="en-US"/>
            </a:p>
          </p:txBody>
        </p:sp>
        <p:sp>
          <p:nvSpPr>
            <p:cNvPr id="173" name="Rectangle 648"/>
            <p:cNvSpPr>
              <a:spLocks noChangeArrowheads="1"/>
            </p:cNvSpPr>
            <p:nvPr/>
          </p:nvSpPr>
          <p:spPr bwMode="auto">
            <a:xfrm rot="5400000">
              <a:off x="1767" y="1555"/>
              <a:ext cx="701" cy="203"/>
            </a:xfrm>
            <a:prstGeom prst="rect">
              <a:avLst/>
            </a:prstGeom>
            <a:solidFill>
              <a:schemeClr val="bg1">
                <a:lumMod val="50000"/>
              </a:schemeClr>
            </a:solidFill>
            <a:ln w="19050">
              <a:solidFill>
                <a:schemeClr val="tx1"/>
              </a:solidFill>
              <a:miter lim="800000"/>
              <a:headEnd/>
              <a:tailEnd/>
            </a:ln>
          </p:spPr>
          <p:txBody>
            <a:bodyPr wrap="none" anchor="ctr"/>
            <a:lstStyle/>
            <a:p>
              <a:pPr>
                <a:defRPr/>
              </a:pPr>
              <a:endParaRPr lang="ja-JP" altLang="en-US"/>
            </a:p>
          </p:txBody>
        </p:sp>
        <p:sp>
          <p:nvSpPr>
            <p:cNvPr id="12434" name="Rectangle 649"/>
            <p:cNvSpPr>
              <a:spLocks noChangeArrowheads="1"/>
            </p:cNvSpPr>
            <p:nvPr/>
          </p:nvSpPr>
          <p:spPr bwMode="auto">
            <a:xfrm>
              <a:off x="2025" y="2091"/>
              <a:ext cx="336" cy="134"/>
            </a:xfrm>
            <a:prstGeom prst="rect">
              <a:avLst/>
            </a:prstGeom>
            <a:noFill/>
            <a:ln w="9525">
              <a:noFill/>
              <a:miter lim="800000"/>
              <a:headEnd/>
              <a:tailEnd/>
            </a:ln>
          </p:spPr>
          <p:txBody>
            <a:bodyPr wrap="none" lIns="0" tIns="0" rIns="0" bIns="0">
              <a:spAutoFit/>
            </a:bodyPr>
            <a:lstStyle/>
            <a:p>
              <a:r>
                <a:rPr lang="ja-JP" altLang="en-US" sz="1400" b="1">
                  <a:solidFill>
                    <a:srgbClr val="000000"/>
                  </a:solidFill>
                  <a:latin typeface="ＭＳ ゴシック" pitchFamily="49" charset="-128"/>
                  <a:ea typeface="ＭＳ ゴシック" pitchFamily="49" charset="-128"/>
                </a:rPr>
                <a:t>被写体</a:t>
              </a:r>
              <a:endParaRPr lang="ja-JP" altLang="en-US" sz="1400">
                <a:latin typeface="ＭＳ ゴシック" pitchFamily="49" charset="-128"/>
                <a:ea typeface="ＭＳ ゴシック" pitchFamily="49" charset="-128"/>
              </a:endParaRPr>
            </a:p>
          </p:txBody>
        </p:sp>
      </p:grpSp>
      <p:sp>
        <p:nvSpPr>
          <p:cNvPr id="680" name="Rectangle 2"/>
          <p:cNvSpPr txBox="1">
            <a:spLocks noChangeArrowheads="1"/>
          </p:cNvSpPr>
          <p:nvPr/>
        </p:nvSpPr>
        <p:spPr>
          <a:xfrm>
            <a:off x="-4763" y="141288"/>
            <a:ext cx="8609013" cy="550862"/>
          </a:xfrm>
          <a:prstGeom prst="rect">
            <a:avLst/>
          </a:prstGeom>
          <a:noFill/>
          <a:ln w="25560">
            <a:noFill/>
          </a:ln>
          <a:effectLst/>
        </p:spPr>
        <p:txBody>
          <a:bodyPr lIns="81639" tIns="42452" rIns="81639" bIns="42452"/>
          <a:lstStyle/>
          <a:p>
            <a:pPr defTabSz="44926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US" sz="3200" b="1" kern="0" dirty="0">
                <a:latin typeface="+mj-lt"/>
                <a:ea typeface="+mj-ea"/>
                <a:cs typeface="+mj-cs"/>
              </a:rPr>
              <a:t>　暗箱を用いた撮像システム</a:t>
            </a:r>
          </a:p>
        </p:txBody>
      </p:sp>
      <p:sp>
        <p:nvSpPr>
          <p:cNvPr id="655" name="テキスト ボックス 654"/>
          <p:cNvSpPr txBox="1"/>
          <p:nvPr/>
        </p:nvSpPr>
        <p:spPr>
          <a:xfrm>
            <a:off x="625007" y="2516703"/>
            <a:ext cx="7128792" cy="1200329"/>
          </a:xfrm>
          <a:prstGeom prst="rect">
            <a:avLst/>
          </a:prstGeom>
          <a:noFill/>
        </p:spPr>
        <p:txBody>
          <a:bodyPr wrap="square" rtlCol="0">
            <a:spAutoFit/>
          </a:bodyPr>
          <a:lstStyle/>
          <a:p>
            <a:pPr>
              <a:spcBef>
                <a:spcPts val="0"/>
              </a:spcBef>
            </a:pPr>
            <a:r>
              <a:rPr lang="ja-JP" altLang="en-US" sz="2400" dirty="0" smtClean="0"/>
              <a:t>カメラ</a:t>
            </a:r>
            <a:r>
              <a:rPr lang="ja-JP" altLang="en-US" sz="2400" dirty="0" smtClean="0">
                <a:latin typeface="+mn-ea"/>
              </a:rPr>
              <a:t>：</a:t>
            </a:r>
            <a:r>
              <a:rPr lang="en-US" altLang="ja-JP" sz="2400" dirty="0" smtClean="0"/>
              <a:t> CCD</a:t>
            </a:r>
            <a:r>
              <a:rPr lang="ja-JP" altLang="en-US" sz="2400" dirty="0" smtClean="0"/>
              <a:t>カメラ　</a:t>
            </a:r>
            <a:r>
              <a:rPr lang="en-US" altLang="ja-JP" sz="2400" dirty="0" smtClean="0"/>
              <a:t>(1028x1028 pixels)</a:t>
            </a:r>
          </a:p>
          <a:p>
            <a:pPr>
              <a:spcBef>
                <a:spcPts val="0"/>
              </a:spcBef>
            </a:pPr>
            <a:r>
              <a:rPr lang="ja-JP" altLang="en-US" sz="2400" dirty="0" smtClean="0">
                <a:latin typeface="ＭＳ Ｐゴシック" pitchFamily="50" charset="-128"/>
              </a:rPr>
              <a:t>レンズ</a:t>
            </a:r>
            <a:r>
              <a:rPr lang="ja-JP" altLang="en-US" sz="2400" dirty="0" smtClean="0">
                <a:latin typeface="+mn-ea"/>
                <a:cs typeface="Arial" pitchFamily="34" charset="0"/>
              </a:rPr>
              <a:t>：</a:t>
            </a:r>
            <a:r>
              <a:rPr lang="en-US" altLang="ja-JP" sz="2400" dirty="0" smtClean="0">
                <a:latin typeface="Arial" pitchFamily="34" charset="0"/>
                <a:cs typeface="Arial" pitchFamily="34" charset="0"/>
              </a:rPr>
              <a:t> 180mm</a:t>
            </a:r>
          </a:p>
          <a:p>
            <a:pPr>
              <a:spcBef>
                <a:spcPts val="0"/>
              </a:spcBef>
            </a:pPr>
            <a:r>
              <a:rPr lang="ja-JP" altLang="en-US" sz="2400" dirty="0" smtClean="0">
                <a:latin typeface="ＭＳ Ｐゴシック" pitchFamily="50" charset="-128"/>
              </a:rPr>
              <a:t>テレコンバータ： </a:t>
            </a:r>
            <a:r>
              <a:rPr lang="en-US" altLang="ja-JP" sz="2400" dirty="0" smtClean="0">
                <a:latin typeface="Arial" pitchFamily="34" charset="0"/>
                <a:cs typeface="Arial" pitchFamily="34" charset="0"/>
              </a:rPr>
              <a:t>2×</a:t>
            </a:r>
            <a:r>
              <a:rPr lang="en-US" altLang="ja-JP" sz="2400" b="1" dirty="0" smtClean="0">
                <a:latin typeface="Arial" pitchFamily="34" charset="0"/>
                <a:cs typeface="Arial" pitchFamily="34" charset="0"/>
              </a:rPr>
              <a:t>,</a:t>
            </a:r>
            <a:r>
              <a:rPr lang="en-US" altLang="ja-JP" sz="2400" dirty="0" smtClean="0">
                <a:latin typeface="Arial" pitchFamily="34" charset="0"/>
                <a:cs typeface="Arial" pitchFamily="34" charset="0"/>
              </a:rPr>
              <a:t>1.6×</a:t>
            </a:r>
            <a:endParaRPr kumimoji="1" lang="ja-JP" altLang="en-US" sz="2400" dirty="0"/>
          </a:p>
        </p:txBody>
      </p:sp>
      <p:grpSp>
        <p:nvGrpSpPr>
          <p:cNvPr id="659" name="グループ化 658"/>
          <p:cNvGrpSpPr/>
          <p:nvPr/>
        </p:nvGrpSpPr>
        <p:grpSpPr>
          <a:xfrm>
            <a:off x="323528" y="4091588"/>
            <a:ext cx="3816672" cy="1569660"/>
            <a:chOff x="395288" y="4919008"/>
            <a:chExt cx="3816672" cy="1569660"/>
          </a:xfrm>
        </p:grpSpPr>
        <p:sp>
          <p:nvSpPr>
            <p:cNvPr id="660" name="Text Box 293"/>
            <p:cNvSpPr txBox="1">
              <a:spLocks noChangeArrowheads="1"/>
            </p:cNvSpPr>
            <p:nvPr/>
          </p:nvSpPr>
          <p:spPr bwMode="auto">
            <a:xfrm>
              <a:off x="395288" y="4919008"/>
              <a:ext cx="1584424" cy="1569660"/>
            </a:xfrm>
            <a:prstGeom prst="rect">
              <a:avLst/>
            </a:prstGeom>
            <a:noFill/>
            <a:ln w="9525">
              <a:noFill/>
              <a:miter lim="800000"/>
              <a:headEnd/>
              <a:tailEnd/>
            </a:ln>
          </p:spPr>
          <p:txBody>
            <a:bodyPr wrap="square">
              <a:spAutoFit/>
            </a:bodyPr>
            <a:lstStyle/>
            <a:p>
              <a:pPr algn="ctr">
                <a:spcBef>
                  <a:spcPct val="50000"/>
                </a:spcBef>
              </a:pPr>
              <a:r>
                <a:rPr lang="ja-JP" altLang="en-US" sz="2400" dirty="0" smtClean="0">
                  <a:solidFill>
                    <a:srgbClr val="FF0000"/>
                  </a:solidFill>
                  <a:latin typeface="Arial" pitchFamily="34" charset="0"/>
                  <a:ea typeface="+mn-ea"/>
                  <a:cs typeface="Arial" pitchFamily="34" charset="0"/>
                </a:rPr>
                <a:t>出力</a:t>
              </a:r>
              <a:endParaRPr lang="ja-JP" altLang="en-US" sz="2400" dirty="0" smtClean="0">
                <a:latin typeface="Arial" pitchFamily="34" charset="0"/>
                <a:ea typeface="+mn-ea"/>
                <a:cs typeface="Arial" pitchFamily="34" charset="0"/>
              </a:endParaRPr>
            </a:p>
            <a:p>
              <a:pPr algn="ctr">
                <a:lnSpc>
                  <a:spcPct val="50000"/>
                </a:lnSpc>
                <a:spcBef>
                  <a:spcPct val="50000"/>
                </a:spcBef>
              </a:pPr>
              <a:r>
                <a:rPr lang="en-US" altLang="ja-JP" sz="2400" dirty="0" smtClean="0">
                  <a:solidFill>
                    <a:srgbClr val="FF0000"/>
                  </a:solidFill>
                  <a:latin typeface="Arial" pitchFamily="34" charset="0"/>
                  <a:ea typeface="+mn-ea"/>
                  <a:cs typeface="Arial" pitchFamily="34" charset="0"/>
                </a:rPr>
                <a:t>L /D</a:t>
              </a:r>
              <a:endParaRPr lang="ja-JP" altLang="en-US" sz="2400" dirty="0" smtClean="0">
                <a:solidFill>
                  <a:srgbClr val="FF0000"/>
                </a:solidFill>
                <a:latin typeface="Arial" pitchFamily="34" charset="0"/>
                <a:ea typeface="+mn-ea"/>
                <a:cs typeface="Arial" pitchFamily="34" charset="0"/>
              </a:endParaRPr>
            </a:p>
            <a:p>
              <a:pPr algn="ctr">
                <a:lnSpc>
                  <a:spcPct val="50000"/>
                </a:lnSpc>
                <a:spcBef>
                  <a:spcPct val="50000"/>
                </a:spcBef>
              </a:pPr>
              <a:r>
                <a:rPr lang="ja-JP" altLang="en-US" sz="2400" dirty="0" smtClean="0">
                  <a:solidFill>
                    <a:srgbClr val="FF0000"/>
                  </a:solidFill>
                  <a:latin typeface="Arial" pitchFamily="34" charset="0"/>
                  <a:ea typeface="+mn-ea"/>
                  <a:cs typeface="Arial" pitchFamily="34" charset="0"/>
                </a:rPr>
                <a:t>露光時間</a:t>
              </a:r>
              <a:endParaRPr lang="en-US" altLang="ja-JP" sz="2400" dirty="0" smtClean="0">
                <a:solidFill>
                  <a:srgbClr val="FF0000"/>
                </a:solidFill>
                <a:latin typeface="Arial" pitchFamily="34" charset="0"/>
                <a:ea typeface="+mn-ea"/>
                <a:cs typeface="Arial" pitchFamily="34" charset="0"/>
              </a:endParaRPr>
            </a:p>
            <a:p>
              <a:pPr algn="ctr">
                <a:lnSpc>
                  <a:spcPct val="50000"/>
                </a:lnSpc>
                <a:spcBef>
                  <a:spcPct val="50000"/>
                </a:spcBef>
              </a:pPr>
              <a:r>
                <a:rPr lang="ja-JP" altLang="en-US" sz="2400" dirty="0" smtClean="0">
                  <a:solidFill>
                    <a:srgbClr val="FF0000"/>
                  </a:solidFill>
                  <a:latin typeface="Arial" pitchFamily="34" charset="0"/>
                  <a:ea typeface="+mn-ea"/>
                  <a:cs typeface="Arial" pitchFamily="34" charset="0"/>
                </a:rPr>
                <a:t>画素寸法</a:t>
              </a:r>
              <a:endParaRPr lang="en-US" altLang="ja-JP" sz="2400" dirty="0">
                <a:solidFill>
                  <a:srgbClr val="FF0000"/>
                </a:solidFill>
                <a:latin typeface="Arial" pitchFamily="34" charset="0"/>
                <a:ea typeface="+mn-ea"/>
                <a:cs typeface="Arial" pitchFamily="34" charset="0"/>
              </a:endParaRPr>
            </a:p>
          </p:txBody>
        </p:sp>
        <p:sp>
          <p:nvSpPr>
            <p:cNvPr id="661" name="Text Box 293"/>
            <p:cNvSpPr txBox="1">
              <a:spLocks noChangeArrowheads="1"/>
            </p:cNvSpPr>
            <p:nvPr/>
          </p:nvSpPr>
          <p:spPr bwMode="auto">
            <a:xfrm>
              <a:off x="1763688" y="4919008"/>
              <a:ext cx="2448272" cy="1569660"/>
            </a:xfrm>
            <a:prstGeom prst="rect">
              <a:avLst/>
            </a:prstGeom>
            <a:noFill/>
            <a:ln w="9525">
              <a:noFill/>
              <a:miter lim="800000"/>
              <a:headEnd/>
              <a:tailEnd/>
            </a:ln>
          </p:spPr>
          <p:txBody>
            <a:bodyPr wrap="square">
              <a:spAutoFit/>
            </a:bodyPr>
            <a:lstStyle/>
            <a:p>
              <a:pPr>
                <a:spcBef>
                  <a:spcPct val="50000"/>
                </a:spcBef>
              </a:pPr>
              <a:r>
                <a:rPr lang="ja-JP" altLang="en-US" sz="2400" dirty="0" smtClean="0">
                  <a:solidFill>
                    <a:srgbClr val="FF0000"/>
                  </a:solidFill>
                  <a:latin typeface="Arial" pitchFamily="34" charset="0"/>
                  <a:ea typeface="+mn-ea"/>
                  <a:cs typeface="Arial" pitchFamily="34" charset="0"/>
                </a:rPr>
                <a:t>： </a:t>
              </a:r>
              <a:r>
                <a:rPr lang="en-US" altLang="ja-JP" sz="2400" dirty="0" smtClean="0">
                  <a:solidFill>
                    <a:srgbClr val="FF0000"/>
                  </a:solidFill>
                  <a:latin typeface="Arial" pitchFamily="34" charset="0"/>
                  <a:ea typeface="+mn-ea"/>
                  <a:cs typeface="Arial" pitchFamily="34" charset="0"/>
                </a:rPr>
                <a:t>1MW</a:t>
              </a:r>
              <a:r>
                <a:rPr lang="en-US" altLang="ja-JP" sz="2400" dirty="0" smtClean="0">
                  <a:latin typeface="Arial" pitchFamily="34" charset="0"/>
                  <a:ea typeface="+mn-ea"/>
                  <a:cs typeface="Arial" pitchFamily="34" charset="0"/>
                </a:rPr>
                <a:t> </a:t>
              </a:r>
              <a:r>
                <a:rPr lang="ja-JP" altLang="en-US" sz="2400" dirty="0">
                  <a:latin typeface="Arial" pitchFamily="34" charset="0"/>
                  <a:ea typeface="+mn-ea"/>
                  <a:cs typeface="Arial" pitchFamily="34" charset="0"/>
                </a:rPr>
                <a:t>　</a:t>
              </a:r>
            </a:p>
            <a:p>
              <a:pPr>
                <a:lnSpc>
                  <a:spcPct val="50000"/>
                </a:lnSpc>
                <a:spcBef>
                  <a:spcPct val="50000"/>
                </a:spcBef>
              </a:pPr>
              <a:r>
                <a:rPr lang="ja-JP" altLang="en-US" sz="2400" dirty="0" smtClean="0">
                  <a:solidFill>
                    <a:srgbClr val="FF0000"/>
                  </a:solidFill>
                  <a:latin typeface="Arial" pitchFamily="34" charset="0"/>
                  <a:ea typeface="+mn-ea"/>
                  <a:cs typeface="Arial" pitchFamily="34" charset="0"/>
                </a:rPr>
                <a:t>： </a:t>
              </a:r>
              <a:r>
                <a:rPr lang="en-US" altLang="ja-JP" sz="2400" dirty="0" smtClean="0">
                  <a:solidFill>
                    <a:srgbClr val="FF0000"/>
                  </a:solidFill>
                  <a:latin typeface="Arial" pitchFamily="34" charset="0"/>
                  <a:ea typeface="+mn-ea"/>
                  <a:cs typeface="Arial" pitchFamily="34" charset="0"/>
                </a:rPr>
                <a:t>1800</a:t>
              </a:r>
            </a:p>
            <a:p>
              <a:pPr>
                <a:spcBef>
                  <a:spcPts val="0"/>
                </a:spcBef>
              </a:pPr>
              <a:r>
                <a:rPr lang="ja-JP" altLang="en-US" sz="2400" dirty="0" smtClean="0">
                  <a:solidFill>
                    <a:srgbClr val="FF0000"/>
                  </a:solidFill>
                  <a:latin typeface="Arial" pitchFamily="34" charset="0"/>
                  <a:ea typeface="+mn-ea"/>
                  <a:cs typeface="Arial" pitchFamily="34" charset="0"/>
                </a:rPr>
                <a:t>：</a:t>
              </a:r>
              <a:r>
                <a:rPr lang="en-US" altLang="ja-JP" sz="2400" dirty="0" smtClean="0">
                  <a:solidFill>
                    <a:srgbClr val="FF0000"/>
                  </a:solidFill>
                  <a:latin typeface="Arial" pitchFamily="34" charset="0"/>
                  <a:ea typeface="+mn-ea"/>
                  <a:cs typeface="Arial" pitchFamily="34" charset="0"/>
                </a:rPr>
                <a:t> 60sec</a:t>
              </a:r>
            </a:p>
            <a:p>
              <a:pPr>
                <a:spcBef>
                  <a:spcPts val="0"/>
                </a:spcBef>
              </a:pPr>
              <a:r>
                <a:rPr lang="ja-JP" altLang="en-US" sz="2400" dirty="0" smtClean="0">
                  <a:solidFill>
                    <a:srgbClr val="FF0000"/>
                  </a:solidFill>
                  <a:latin typeface="Arial" pitchFamily="34" charset="0"/>
                  <a:ea typeface="+mn-ea"/>
                  <a:cs typeface="Arial" pitchFamily="34" charset="0"/>
                </a:rPr>
                <a:t>：</a:t>
              </a:r>
              <a:r>
                <a:rPr lang="en-US" altLang="ja-JP" sz="2400" dirty="0" smtClean="0">
                  <a:solidFill>
                    <a:srgbClr val="FF0000"/>
                  </a:solidFill>
                  <a:latin typeface="Arial" pitchFamily="34" charset="0"/>
                  <a:ea typeface="+mn-ea"/>
                  <a:cs typeface="Arial" pitchFamily="34" charset="0"/>
                </a:rPr>
                <a:t> 20.8μm/pixel</a:t>
              </a:r>
              <a:endParaRPr lang="en-US" altLang="ja-JP" sz="2400" dirty="0">
                <a:solidFill>
                  <a:srgbClr val="FF0000"/>
                </a:solidFill>
                <a:latin typeface="Arial" pitchFamily="34" charset="0"/>
                <a:ea typeface="+mn-ea"/>
                <a:cs typeface="Arial" pitchFamily="34" charset="0"/>
              </a:endParaRPr>
            </a:p>
          </p:txBody>
        </p:sp>
      </p:grpSp>
    </p:spTree>
  </p:cSld>
  <p:clrMapOvr>
    <a:masterClrMapping/>
  </p:clrMapOvr>
  <p:transition advTm="69104"/>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5"/>
</p:tagLst>
</file>

<file path=ppt/tags/tag2.xml><?xml version="1.0" encoding="utf-8"?>
<p:tagLst xmlns:a="http://schemas.openxmlformats.org/drawingml/2006/main" xmlns:r="http://schemas.openxmlformats.org/officeDocument/2006/relationships" xmlns:p="http://schemas.openxmlformats.org/presentationml/2006/main">
  <p:tag name="TIMING" val="|33.5"/>
</p:tagLst>
</file>

<file path=ppt/tags/tag3.xml><?xml version="1.0" encoding="utf-8"?>
<p:tagLst xmlns:a="http://schemas.openxmlformats.org/drawingml/2006/main" xmlns:r="http://schemas.openxmlformats.org/officeDocument/2006/relationships" xmlns:p="http://schemas.openxmlformats.org/presentationml/2006/main">
  <p:tag name="TIMING" val="|111.7"/>
</p:tagLst>
</file>

<file path=ppt/tags/tag4.xml><?xml version="1.0" encoding="utf-8"?>
<p:tagLst xmlns:a="http://schemas.openxmlformats.org/drawingml/2006/main" xmlns:r="http://schemas.openxmlformats.org/officeDocument/2006/relationships" xmlns:p="http://schemas.openxmlformats.org/presentationml/2006/main">
  <p:tag name="TIMING" val="|8.2|9"/>
</p:tagLst>
</file>

<file path=ppt/tags/tag5.xml><?xml version="1.0" encoding="utf-8"?>
<p:tagLst xmlns:a="http://schemas.openxmlformats.org/drawingml/2006/main" xmlns:r="http://schemas.openxmlformats.org/officeDocument/2006/relationships" xmlns:p="http://schemas.openxmlformats.org/presentationml/2006/main">
  <p:tag name="TIMING" val="|8.7"/>
</p:tagLst>
</file>

<file path=ppt/tags/tag6.xml><?xml version="1.0" encoding="utf-8"?>
<p:tagLst xmlns:a="http://schemas.openxmlformats.org/drawingml/2006/main" xmlns:r="http://schemas.openxmlformats.org/officeDocument/2006/relationships" xmlns:p="http://schemas.openxmlformats.org/presentationml/2006/main">
  <p:tag name="TIMING" val="|27.1|27|23.2"/>
</p:tagLst>
</file>

<file path=ppt/tags/tag7.xml><?xml version="1.0" encoding="utf-8"?>
<p:tagLst xmlns:a="http://schemas.openxmlformats.org/drawingml/2006/main" xmlns:r="http://schemas.openxmlformats.org/officeDocument/2006/relationships" xmlns:p="http://schemas.openxmlformats.org/presentationml/2006/main">
  <p:tag name="TIMING" val="|47.2|50.7"/>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5004</TotalTime>
  <Words>1561</Words>
  <Application>Microsoft Office PowerPoint</Application>
  <PresentationFormat>画面に合わせる (4:3)</PresentationFormat>
  <Paragraphs>282</Paragraphs>
  <Slides>23</Slides>
  <Notes>8</Notes>
  <HiddenSlides>0</HiddenSlides>
  <MMClips>4</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23</vt:i4>
      </vt:variant>
    </vt:vector>
  </HeadingPairs>
  <TitlesOfParts>
    <vt:vector size="25" baseType="lpstr">
      <vt:lpstr>Office テーマ</vt:lpstr>
      <vt:lpstr>数式</vt:lpstr>
      <vt:lpstr>中性子ラジオグラフィを用いた 固体高分子形燃料電池内水分布の可視化計測 </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mh-2</dc:creator>
  <cp:lastModifiedBy>堀　良輔</cp:lastModifiedBy>
  <cp:revision>200</cp:revision>
  <dcterms:created xsi:type="dcterms:W3CDTF">2011-12-28T09:07:37Z</dcterms:created>
  <dcterms:modified xsi:type="dcterms:W3CDTF">2012-01-06T01:34:36Z</dcterms:modified>
</cp:coreProperties>
</file>